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5" r:id="rId19"/>
    <p:sldId id="273" r:id="rId20"/>
    <p:sldId id="274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57BB7E-E61B-4265-B5FA-6C266FD1C6F5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9F328B4-228E-4EAA-8173-611CD3ED0D7B}">
      <dgm:prSet phldrT="[Text]"/>
      <dgm:spPr/>
      <dgm:t>
        <a:bodyPr/>
        <a:lstStyle/>
        <a:p>
          <a:r>
            <a:rPr lang="en-US" dirty="0" smtClean="0"/>
            <a:t>Freshman-</a:t>
          </a:r>
          <a:r>
            <a:rPr lang="en-US" dirty="0" err="1" smtClean="0"/>
            <a:t>Soph</a:t>
          </a:r>
          <a:r>
            <a:rPr lang="en-US" dirty="0" smtClean="0"/>
            <a:t> Year</a:t>
          </a:r>
          <a:endParaRPr lang="en-US" dirty="0"/>
        </a:p>
      </dgm:t>
    </dgm:pt>
    <dgm:pt modelId="{54FDDBAB-046E-4D63-B98F-7E5EFB62F0C0}" type="parTrans" cxnId="{DEDF4814-DCA8-4BE4-AC2A-ACB02D67AF49}">
      <dgm:prSet/>
      <dgm:spPr/>
      <dgm:t>
        <a:bodyPr/>
        <a:lstStyle/>
        <a:p>
          <a:endParaRPr lang="en-US"/>
        </a:p>
      </dgm:t>
    </dgm:pt>
    <dgm:pt modelId="{5337325B-2E19-414C-A074-267C94484AF4}" type="sibTrans" cxnId="{DEDF4814-DCA8-4BE4-AC2A-ACB02D67AF49}">
      <dgm:prSet/>
      <dgm:spPr/>
      <dgm:t>
        <a:bodyPr/>
        <a:lstStyle/>
        <a:p>
          <a:endParaRPr lang="en-US"/>
        </a:p>
      </dgm:t>
    </dgm:pt>
    <dgm:pt modelId="{FD777DAF-4BC4-471A-9AB0-143C8551292F}">
      <dgm:prSet phldrT="[Text]"/>
      <dgm:spPr/>
      <dgm:t>
        <a:bodyPr/>
        <a:lstStyle/>
        <a:p>
          <a:r>
            <a:rPr lang="en-US" dirty="0" smtClean="0"/>
            <a:t>Athletes write to a large number of schools to state your interest</a:t>
          </a:r>
          <a:endParaRPr lang="en-US" dirty="0"/>
        </a:p>
      </dgm:t>
    </dgm:pt>
    <dgm:pt modelId="{6049AC78-9427-4BC7-B8DE-096695B456AF}" type="parTrans" cxnId="{25F513FC-FF77-4023-B3CF-6CA2FD0978B5}">
      <dgm:prSet/>
      <dgm:spPr/>
      <dgm:t>
        <a:bodyPr/>
        <a:lstStyle/>
        <a:p>
          <a:endParaRPr lang="en-US"/>
        </a:p>
      </dgm:t>
    </dgm:pt>
    <dgm:pt modelId="{B28AE827-4E2A-411D-875D-D7441017AD12}" type="sibTrans" cxnId="{25F513FC-FF77-4023-B3CF-6CA2FD0978B5}">
      <dgm:prSet/>
      <dgm:spPr/>
      <dgm:t>
        <a:bodyPr/>
        <a:lstStyle/>
        <a:p>
          <a:endParaRPr lang="en-US"/>
        </a:p>
      </dgm:t>
    </dgm:pt>
    <dgm:pt modelId="{E8B586C3-765F-4438-A0B3-498655AC8B7D}">
      <dgm:prSet phldrT="[Text]"/>
      <dgm:spPr/>
      <dgm:t>
        <a:bodyPr/>
        <a:lstStyle/>
        <a:p>
          <a:r>
            <a:rPr lang="en-US" dirty="0" smtClean="0"/>
            <a:t>Visit campuses</a:t>
          </a:r>
          <a:endParaRPr lang="en-US" dirty="0"/>
        </a:p>
      </dgm:t>
    </dgm:pt>
    <dgm:pt modelId="{EDA013A0-5CD8-4100-A48B-35E30DC554D4}" type="parTrans" cxnId="{99213AED-D804-4E85-BFFA-BA10C719B648}">
      <dgm:prSet/>
      <dgm:spPr/>
      <dgm:t>
        <a:bodyPr/>
        <a:lstStyle/>
        <a:p>
          <a:endParaRPr lang="en-US"/>
        </a:p>
      </dgm:t>
    </dgm:pt>
    <dgm:pt modelId="{7DB19E62-C98C-4644-845F-133A9167AC5F}" type="sibTrans" cxnId="{99213AED-D804-4E85-BFFA-BA10C719B648}">
      <dgm:prSet/>
      <dgm:spPr/>
      <dgm:t>
        <a:bodyPr/>
        <a:lstStyle/>
        <a:p>
          <a:endParaRPr lang="en-US"/>
        </a:p>
      </dgm:t>
    </dgm:pt>
    <dgm:pt modelId="{F611AB3D-7948-4CA6-B993-E1228D6FD372}">
      <dgm:prSet phldrT="[Text]"/>
      <dgm:spPr/>
      <dgm:t>
        <a:bodyPr/>
        <a:lstStyle/>
        <a:p>
          <a:r>
            <a:rPr lang="en-US" dirty="0" err="1" smtClean="0"/>
            <a:t>Soph</a:t>
          </a:r>
          <a:r>
            <a:rPr lang="en-US" dirty="0" smtClean="0"/>
            <a:t>-Junior Year</a:t>
          </a:r>
          <a:endParaRPr lang="en-US" dirty="0"/>
        </a:p>
      </dgm:t>
    </dgm:pt>
    <dgm:pt modelId="{386CC831-8E72-4A88-8445-1427EBE746F2}" type="parTrans" cxnId="{6B2B9214-E93D-429F-ACBC-B2D500D11189}">
      <dgm:prSet/>
      <dgm:spPr/>
      <dgm:t>
        <a:bodyPr/>
        <a:lstStyle/>
        <a:p>
          <a:endParaRPr lang="en-US"/>
        </a:p>
      </dgm:t>
    </dgm:pt>
    <dgm:pt modelId="{1A3263D1-D295-4359-AC50-B7550EEE13BF}" type="sibTrans" cxnId="{6B2B9214-E93D-429F-ACBC-B2D500D11189}">
      <dgm:prSet/>
      <dgm:spPr/>
      <dgm:t>
        <a:bodyPr/>
        <a:lstStyle/>
        <a:p>
          <a:endParaRPr lang="en-US"/>
        </a:p>
      </dgm:t>
    </dgm:pt>
    <dgm:pt modelId="{D011EAFB-501E-422A-8628-510E05F59C03}">
      <dgm:prSet phldrT="[Text]"/>
      <dgm:spPr/>
      <dgm:t>
        <a:bodyPr/>
        <a:lstStyle/>
        <a:p>
          <a:r>
            <a:rPr lang="en-US" dirty="0" smtClean="0"/>
            <a:t>Determine your realistic level of</a:t>
          </a:r>
        </a:p>
        <a:p>
          <a:r>
            <a:rPr lang="en-US" dirty="0" smtClean="0"/>
            <a:t>play</a:t>
          </a:r>
          <a:endParaRPr lang="en-US" dirty="0"/>
        </a:p>
      </dgm:t>
    </dgm:pt>
    <dgm:pt modelId="{7FBB44D0-F903-4B83-BC7C-4086A5F884B8}" type="parTrans" cxnId="{22C5D864-1F0D-4294-9825-D92E4C9207A4}">
      <dgm:prSet/>
      <dgm:spPr/>
      <dgm:t>
        <a:bodyPr/>
        <a:lstStyle/>
        <a:p>
          <a:endParaRPr lang="en-US"/>
        </a:p>
      </dgm:t>
    </dgm:pt>
    <dgm:pt modelId="{C4C1FF4C-C347-4E0A-BBD7-004913DD8668}" type="sibTrans" cxnId="{22C5D864-1F0D-4294-9825-D92E4C9207A4}">
      <dgm:prSet/>
      <dgm:spPr/>
      <dgm:t>
        <a:bodyPr/>
        <a:lstStyle/>
        <a:p>
          <a:endParaRPr lang="en-US"/>
        </a:p>
      </dgm:t>
    </dgm:pt>
    <dgm:pt modelId="{8E2924F7-582C-4455-AF3D-9AB0D1DB3DFD}">
      <dgm:prSet phldrT="[Text]"/>
      <dgm:spPr/>
      <dgm:t>
        <a:bodyPr/>
        <a:lstStyle/>
        <a:p>
          <a:r>
            <a:rPr lang="en-US" dirty="0" smtClean="0"/>
            <a:t>Narrow your school list down to</a:t>
          </a:r>
        </a:p>
        <a:p>
          <a:r>
            <a:rPr lang="en-US" dirty="0" smtClean="0"/>
            <a:t>those that have the right fit (~15)</a:t>
          </a:r>
          <a:endParaRPr lang="en-US" dirty="0"/>
        </a:p>
      </dgm:t>
    </dgm:pt>
    <dgm:pt modelId="{9CF863F3-4C54-4335-A715-0258F813D586}" type="parTrans" cxnId="{D8F64EFD-908D-4480-807B-0E0B79AD7E1E}">
      <dgm:prSet/>
      <dgm:spPr/>
      <dgm:t>
        <a:bodyPr/>
        <a:lstStyle/>
        <a:p>
          <a:endParaRPr lang="en-US"/>
        </a:p>
      </dgm:t>
    </dgm:pt>
    <dgm:pt modelId="{62CB6334-B765-4512-93FE-C1FE185D5357}" type="sibTrans" cxnId="{D8F64EFD-908D-4480-807B-0E0B79AD7E1E}">
      <dgm:prSet/>
      <dgm:spPr/>
      <dgm:t>
        <a:bodyPr/>
        <a:lstStyle/>
        <a:p>
          <a:endParaRPr lang="en-US"/>
        </a:p>
      </dgm:t>
    </dgm:pt>
    <dgm:pt modelId="{B23A32F8-0E47-459D-AE52-02BC379FA6B8}">
      <dgm:prSet phldrT="[Text]"/>
      <dgm:spPr/>
      <dgm:t>
        <a:bodyPr/>
        <a:lstStyle/>
        <a:p>
          <a:r>
            <a:rPr lang="en-US" dirty="0" smtClean="0"/>
            <a:t>Club coach can help to be liaison if college coaches show interest</a:t>
          </a:r>
          <a:endParaRPr lang="en-US" dirty="0"/>
        </a:p>
      </dgm:t>
    </dgm:pt>
    <dgm:pt modelId="{477AB907-D44C-4181-85A3-030C9FF312EA}" type="parTrans" cxnId="{002EAAB4-20AD-4070-A5E1-E7E52F20037E}">
      <dgm:prSet/>
      <dgm:spPr/>
      <dgm:t>
        <a:bodyPr/>
        <a:lstStyle/>
        <a:p>
          <a:endParaRPr lang="en-US"/>
        </a:p>
      </dgm:t>
    </dgm:pt>
    <dgm:pt modelId="{AA0BE8F6-9DDD-462A-9060-1D40C6D5AF17}" type="sibTrans" cxnId="{002EAAB4-20AD-4070-A5E1-E7E52F20037E}">
      <dgm:prSet/>
      <dgm:spPr/>
      <dgm:t>
        <a:bodyPr/>
        <a:lstStyle/>
        <a:p>
          <a:endParaRPr lang="en-US"/>
        </a:p>
      </dgm:t>
    </dgm:pt>
    <dgm:pt modelId="{23CFB835-1B47-45CA-846C-C56CC9E1DE27}">
      <dgm:prSet phldrT="[Text]"/>
      <dgm:spPr/>
      <dgm:t>
        <a:bodyPr/>
        <a:lstStyle/>
        <a:p>
          <a:r>
            <a:rPr lang="en-US" dirty="0" smtClean="0"/>
            <a:t>Discuss with parents the financial aspects</a:t>
          </a:r>
          <a:endParaRPr lang="en-US" dirty="0"/>
        </a:p>
      </dgm:t>
    </dgm:pt>
    <dgm:pt modelId="{C953076E-1C29-4019-A3E5-3A97ADA403AB}" type="parTrans" cxnId="{93347CD1-EC86-41B9-A11E-12631ADAC517}">
      <dgm:prSet/>
      <dgm:spPr/>
      <dgm:t>
        <a:bodyPr/>
        <a:lstStyle/>
        <a:p>
          <a:endParaRPr lang="en-US"/>
        </a:p>
      </dgm:t>
    </dgm:pt>
    <dgm:pt modelId="{F824C982-0E2B-4A99-8CDF-FE53A1B76879}" type="sibTrans" cxnId="{93347CD1-EC86-41B9-A11E-12631ADAC517}">
      <dgm:prSet/>
      <dgm:spPr/>
      <dgm:t>
        <a:bodyPr/>
        <a:lstStyle/>
        <a:p>
          <a:endParaRPr lang="en-US"/>
        </a:p>
      </dgm:t>
    </dgm:pt>
    <dgm:pt modelId="{35771D33-40FC-45CD-8B46-CBC82E5A3E86}">
      <dgm:prSet phldrT="[Text]"/>
      <dgm:spPr/>
      <dgm:t>
        <a:bodyPr/>
        <a:lstStyle/>
        <a:p>
          <a:r>
            <a:rPr lang="en-US" dirty="0" smtClean="0"/>
            <a:t>Junior-Senior Year</a:t>
          </a:r>
          <a:endParaRPr lang="en-US" dirty="0"/>
        </a:p>
      </dgm:t>
    </dgm:pt>
    <dgm:pt modelId="{9EA7DCB0-722F-4949-9EC1-AD1C4B48E5BD}" type="parTrans" cxnId="{8A061968-33DA-428D-AC3F-DADE3F5158D7}">
      <dgm:prSet/>
      <dgm:spPr/>
      <dgm:t>
        <a:bodyPr/>
        <a:lstStyle/>
        <a:p>
          <a:endParaRPr lang="en-US"/>
        </a:p>
      </dgm:t>
    </dgm:pt>
    <dgm:pt modelId="{C2A765E0-B9A9-4D71-91F8-69D6CC59A032}" type="sibTrans" cxnId="{8A061968-33DA-428D-AC3F-DADE3F5158D7}">
      <dgm:prSet/>
      <dgm:spPr/>
      <dgm:t>
        <a:bodyPr/>
        <a:lstStyle/>
        <a:p>
          <a:endParaRPr lang="en-US"/>
        </a:p>
      </dgm:t>
    </dgm:pt>
    <dgm:pt modelId="{6069D262-5E64-4881-9329-4853E0486D24}">
      <dgm:prSet phldrT="[Text]"/>
      <dgm:spPr/>
      <dgm:t>
        <a:bodyPr/>
        <a:lstStyle/>
        <a:p>
          <a:r>
            <a:rPr lang="en-US" dirty="0" smtClean="0"/>
            <a:t>Majority of players make</a:t>
          </a:r>
        </a:p>
        <a:p>
          <a:r>
            <a:rPr lang="en-US" dirty="0" smtClean="0"/>
            <a:t>commitments</a:t>
          </a:r>
          <a:endParaRPr lang="en-US" dirty="0"/>
        </a:p>
      </dgm:t>
    </dgm:pt>
    <dgm:pt modelId="{189141E3-F9C0-462B-8A98-8AD86921D1DE}" type="parTrans" cxnId="{5903DAE5-EADF-4E34-85F0-190AC45969C4}">
      <dgm:prSet/>
      <dgm:spPr/>
      <dgm:t>
        <a:bodyPr/>
        <a:lstStyle/>
        <a:p>
          <a:endParaRPr lang="en-US"/>
        </a:p>
      </dgm:t>
    </dgm:pt>
    <dgm:pt modelId="{19B8F9AB-7221-49D3-A903-48B0100E7830}" type="sibTrans" cxnId="{5903DAE5-EADF-4E34-85F0-190AC45969C4}">
      <dgm:prSet/>
      <dgm:spPr/>
      <dgm:t>
        <a:bodyPr/>
        <a:lstStyle/>
        <a:p>
          <a:endParaRPr lang="en-US"/>
        </a:p>
      </dgm:t>
    </dgm:pt>
    <dgm:pt modelId="{8FECABC1-9458-48ED-A6A7-3496F0BEAA46}">
      <dgm:prSet phldrT="[Text]"/>
      <dgm:spPr/>
      <dgm:t>
        <a:bodyPr/>
        <a:lstStyle/>
        <a:p>
          <a:r>
            <a:rPr lang="en-US" dirty="0" smtClean="0"/>
            <a:t>List of schools should be narrowed</a:t>
          </a:r>
        </a:p>
        <a:p>
          <a:r>
            <a:rPr lang="en-US" dirty="0" smtClean="0"/>
            <a:t>to 3-5</a:t>
          </a:r>
          <a:endParaRPr lang="en-US" dirty="0"/>
        </a:p>
      </dgm:t>
    </dgm:pt>
    <dgm:pt modelId="{112F265F-2F66-4C15-978E-120355611949}" type="parTrans" cxnId="{9E4D4A44-1FE9-46FD-A89C-2EA2DB857A9A}">
      <dgm:prSet/>
      <dgm:spPr/>
      <dgm:t>
        <a:bodyPr/>
        <a:lstStyle/>
        <a:p>
          <a:endParaRPr lang="en-US"/>
        </a:p>
      </dgm:t>
    </dgm:pt>
    <dgm:pt modelId="{C2562383-7CE9-4B25-BB75-456ECC376833}" type="sibTrans" cxnId="{9E4D4A44-1FE9-46FD-A89C-2EA2DB857A9A}">
      <dgm:prSet/>
      <dgm:spPr/>
      <dgm:t>
        <a:bodyPr/>
        <a:lstStyle/>
        <a:p>
          <a:endParaRPr lang="en-US"/>
        </a:p>
      </dgm:t>
    </dgm:pt>
    <dgm:pt modelId="{8EE67FDE-B0CF-4E35-80B2-D4D444071353}">
      <dgm:prSet phldrT="[Text]"/>
      <dgm:spPr/>
      <dgm:t>
        <a:bodyPr/>
        <a:lstStyle/>
        <a:p>
          <a:r>
            <a:rPr lang="en-US" dirty="0" smtClean="0"/>
            <a:t>If you are not getting communication from coaches, shift focus elsewhere</a:t>
          </a:r>
          <a:endParaRPr lang="en-US" dirty="0"/>
        </a:p>
      </dgm:t>
    </dgm:pt>
    <dgm:pt modelId="{491361CC-601B-4868-9175-4EF94B11B9E6}" type="parTrans" cxnId="{EBCFD57F-78E4-4F72-A47A-D679D107F366}">
      <dgm:prSet/>
      <dgm:spPr/>
      <dgm:t>
        <a:bodyPr/>
        <a:lstStyle/>
        <a:p>
          <a:endParaRPr lang="en-US"/>
        </a:p>
      </dgm:t>
    </dgm:pt>
    <dgm:pt modelId="{2327AB90-3DE2-470B-8B47-FFA107E9015E}" type="sibTrans" cxnId="{EBCFD57F-78E4-4F72-A47A-D679D107F366}">
      <dgm:prSet/>
      <dgm:spPr/>
      <dgm:t>
        <a:bodyPr/>
        <a:lstStyle/>
        <a:p>
          <a:endParaRPr lang="en-US"/>
        </a:p>
      </dgm:t>
    </dgm:pt>
    <dgm:pt modelId="{B52F45CE-EECC-4169-BFFC-2E42EC122A8C}" type="pres">
      <dgm:prSet presAssocID="{9157BB7E-E61B-4265-B5FA-6C266FD1C6F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C35A2D2-79B6-43A3-91FE-49AEFB69AACC}" type="pres">
      <dgm:prSet presAssocID="{A9F328B4-228E-4EAA-8173-611CD3ED0D7B}" presName="vertFlow" presStyleCnt="0"/>
      <dgm:spPr/>
    </dgm:pt>
    <dgm:pt modelId="{0229DC10-6DB3-4251-96EC-7AFF46B40AED}" type="pres">
      <dgm:prSet presAssocID="{A9F328B4-228E-4EAA-8173-611CD3ED0D7B}" presName="header" presStyleLbl="node1" presStyleIdx="0" presStyleCnt="3"/>
      <dgm:spPr/>
      <dgm:t>
        <a:bodyPr/>
        <a:lstStyle/>
        <a:p>
          <a:endParaRPr lang="en-US"/>
        </a:p>
      </dgm:t>
    </dgm:pt>
    <dgm:pt modelId="{7EA5959E-6C56-41E6-B95A-78CAB56538BC}" type="pres">
      <dgm:prSet presAssocID="{6049AC78-9427-4BC7-B8DE-096695B456AF}" presName="parTrans" presStyleLbl="sibTrans2D1" presStyleIdx="0" presStyleCnt="9"/>
      <dgm:spPr/>
      <dgm:t>
        <a:bodyPr/>
        <a:lstStyle/>
        <a:p>
          <a:endParaRPr lang="en-US"/>
        </a:p>
      </dgm:t>
    </dgm:pt>
    <dgm:pt modelId="{34A1F7E2-3E29-4677-B9FE-2E86E3E30687}" type="pres">
      <dgm:prSet presAssocID="{FD777DAF-4BC4-471A-9AB0-143C8551292F}" presName="child" presStyleLbl="alignAccFollow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6266C9-FF92-443E-BD3E-89FEEE554E99}" type="pres">
      <dgm:prSet presAssocID="{B28AE827-4E2A-411D-875D-D7441017AD12}" presName="sibTrans" presStyleLbl="sibTrans2D1" presStyleIdx="1" presStyleCnt="9"/>
      <dgm:spPr/>
      <dgm:t>
        <a:bodyPr/>
        <a:lstStyle/>
        <a:p>
          <a:endParaRPr lang="en-US"/>
        </a:p>
      </dgm:t>
    </dgm:pt>
    <dgm:pt modelId="{9140EFB3-9314-40D6-A6F1-DD7E76D8191E}" type="pres">
      <dgm:prSet presAssocID="{E8B586C3-765F-4438-A0B3-498655AC8B7D}" presName="child" presStyleLbl="alignAccFollow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AC18F6-4515-4FE4-865F-8D8B7B95D51F}" type="pres">
      <dgm:prSet presAssocID="{7DB19E62-C98C-4644-845F-133A9167AC5F}" presName="sibTrans" presStyleLbl="sibTrans2D1" presStyleIdx="2" presStyleCnt="9"/>
      <dgm:spPr/>
      <dgm:t>
        <a:bodyPr/>
        <a:lstStyle/>
        <a:p>
          <a:endParaRPr lang="en-US"/>
        </a:p>
      </dgm:t>
    </dgm:pt>
    <dgm:pt modelId="{3B9D948C-6B11-4E26-BC2E-5034F2B26B1A}" type="pres">
      <dgm:prSet presAssocID="{B23A32F8-0E47-459D-AE52-02BC379FA6B8}" presName="child" presStyleLbl="alignAccFollow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2A58A0-E1F0-4D97-BFD5-8FBBD55B4DCB}" type="pres">
      <dgm:prSet presAssocID="{A9F328B4-228E-4EAA-8173-611CD3ED0D7B}" presName="hSp" presStyleCnt="0"/>
      <dgm:spPr/>
    </dgm:pt>
    <dgm:pt modelId="{36796D22-9405-45C5-8B72-CFBEF2E97695}" type="pres">
      <dgm:prSet presAssocID="{F611AB3D-7948-4CA6-B993-E1228D6FD372}" presName="vertFlow" presStyleCnt="0"/>
      <dgm:spPr/>
    </dgm:pt>
    <dgm:pt modelId="{46D8D84B-F750-4A2B-BBF3-E702C7EA375F}" type="pres">
      <dgm:prSet presAssocID="{F611AB3D-7948-4CA6-B993-E1228D6FD372}" presName="header" presStyleLbl="node1" presStyleIdx="1" presStyleCnt="3" custScaleY="100001"/>
      <dgm:spPr/>
      <dgm:t>
        <a:bodyPr/>
        <a:lstStyle/>
        <a:p>
          <a:endParaRPr lang="en-US"/>
        </a:p>
      </dgm:t>
    </dgm:pt>
    <dgm:pt modelId="{7AE98637-5DBA-4B9B-AA6D-8B8D97692E2E}" type="pres">
      <dgm:prSet presAssocID="{7FBB44D0-F903-4B83-BC7C-4086A5F884B8}" presName="parTrans" presStyleLbl="sibTrans2D1" presStyleIdx="3" presStyleCnt="9"/>
      <dgm:spPr/>
      <dgm:t>
        <a:bodyPr/>
        <a:lstStyle/>
        <a:p>
          <a:endParaRPr lang="en-US"/>
        </a:p>
      </dgm:t>
    </dgm:pt>
    <dgm:pt modelId="{1210EC38-FD5B-449F-B261-403A4AB27C27}" type="pres">
      <dgm:prSet presAssocID="{D011EAFB-501E-422A-8628-510E05F59C03}" presName="child" presStyleLbl="alignAccFollow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4D3E2D2-4FB9-4DCA-BFFE-98DF46E2FCC5}" type="pres">
      <dgm:prSet presAssocID="{C4C1FF4C-C347-4E0A-BBD7-004913DD8668}" presName="sibTrans" presStyleLbl="sibTrans2D1" presStyleIdx="4" presStyleCnt="9"/>
      <dgm:spPr/>
      <dgm:t>
        <a:bodyPr/>
        <a:lstStyle/>
        <a:p>
          <a:endParaRPr lang="en-US"/>
        </a:p>
      </dgm:t>
    </dgm:pt>
    <dgm:pt modelId="{1B5ADAF8-A11E-4868-9FEF-55CFFFA512B7}" type="pres">
      <dgm:prSet presAssocID="{8E2924F7-582C-4455-AF3D-9AB0D1DB3DFD}" presName="child" presStyleLbl="alignAccFollow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F24E73-2CE8-424A-A81A-D448F8F80B19}" type="pres">
      <dgm:prSet presAssocID="{62CB6334-B765-4512-93FE-C1FE185D5357}" presName="sibTrans" presStyleLbl="sibTrans2D1" presStyleIdx="5" presStyleCnt="9"/>
      <dgm:spPr/>
      <dgm:t>
        <a:bodyPr/>
        <a:lstStyle/>
        <a:p>
          <a:endParaRPr lang="en-US"/>
        </a:p>
      </dgm:t>
    </dgm:pt>
    <dgm:pt modelId="{9C54DB1C-C40C-44E9-BC67-297FA82B047F}" type="pres">
      <dgm:prSet presAssocID="{23CFB835-1B47-45CA-846C-C56CC9E1DE27}" presName="child" presStyleLbl="alignAccFollow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9E1BE-965F-4309-B740-ABBADE5842F2}" type="pres">
      <dgm:prSet presAssocID="{F611AB3D-7948-4CA6-B993-E1228D6FD372}" presName="hSp" presStyleCnt="0"/>
      <dgm:spPr/>
    </dgm:pt>
    <dgm:pt modelId="{9DCA7099-B1C1-4F20-AA1A-B45DAE4D7C97}" type="pres">
      <dgm:prSet presAssocID="{35771D33-40FC-45CD-8B46-CBC82E5A3E86}" presName="vertFlow" presStyleCnt="0"/>
      <dgm:spPr/>
    </dgm:pt>
    <dgm:pt modelId="{C01729C9-AED3-471B-9430-70390822DDB4}" type="pres">
      <dgm:prSet presAssocID="{35771D33-40FC-45CD-8B46-CBC82E5A3E86}" presName="header" presStyleLbl="node1" presStyleIdx="2" presStyleCnt="3" custScaleY="100001"/>
      <dgm:spPr/>
      <dgm:t>
        <a:bodyPr/>
        <a:lstStyle/>
        <a:p>
          <a:endParaRPr lang="en-US"/>
        </a:p>
      </dgm:t>
    </dgm:pt>
    <dgm:pt modelId="{ABEBC3F0-C4D7-4837-9F39-CF951679FF71}" type="pres">
      <dgm:prSet presAssocID="{189141E3-F9C0-462B-8A98-8AD86921D1DE}" presName="parTrans" presStyleLbl="sibTrans2D1" presStyleIdx="6" presStyleCnt="9"/>
      <dgm:spPr/>
      <dgm:t>
        <a:bodyPr/>
        <a:lstStyle/>
        <a:p>
          <a:endParaRPr lang="en-US"/>
        </a:p>
      </dgm:t>
    </dgm:pt>
    <dgm:pt modelId="{3521299B-DDDE-4045-922E-5A6E32E4C2C0}" type="pres">
      <dgm:prSet presAssocID="{6069D262-5E64-4881-9329-4853E0486D24}" presName="child" presStyleLbl="alignAccFollow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00B00D4-5609-49F1-8356-389BBBC6DC53}" type="pres">
      <dgm:prSet presAssocID="{19B8F9AB-7221-49D3-A903-48B0100E7830}" presName="sibTrans" presStyleLbl="sibTrans2D1" presStyleIdx="7" presStyleCnt="9"/>
      <dgm:spPr/>
      <dgm:t>
        <a:bodyPr/>
        <a:lstStyle/>
        <a:p>
          <a:endParaRPr lang="en-US"/>
        </a:p>
      </dgm:t>
    </dgm:pt>
    <dgm:pt modelId="{2D07C051-F6BE-4F1A-9184-4C3C6DDB8FDA}" type="pres">
      <dgm:prSet presAssocID="{8FECABC1-9458-48ED-A6A7-3496F0BEAA46}" presName="child" presStyleLbl="alignAccFollow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8CF9FB-8272-455A-9F7C-47998D6517CF}" type="pres">
      <dgm:prSet presAssocID="{C2562383-7CE9-4B25-BB75-456ECC376833}" presName="sibTrans" presStyleLbl="sibTrans2D1" presStyleIdx="8" presStyleCnt="9"/>
      <dgm:spPr/>
      <dgm:t>
        <a:bodyPr/>
        <a:lstStyle/>
        <a:p>
          <a:endParaRPr lang="en-US"/>
        </a:p>
      </dgm:t>
    </dgm:pt>
    <dgm:pt modelId="{A6553D3A-D566-4D8C-96E5-378D3F1D22A7}" type="pres">
      <dgm:prSet presAssocID="{8EE67FDE-B0CF-4E35-80B2-D4D444071353}" presName="child" presStyleLbl="alignAccFollow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1E10B2-A4F1-42E1-BD57-D9B80A637F2D}" type="presOf" srcId="{35771D33-40FC-45CD-8B46-CBC82E5A3E86}" destId="{C01729C9-AED3-471B-9430-70390822DDB4}" srcOrd="0" destOrd="0" presId="urn:microsoft.com/office/officeart/2005/8/layout/lProcess1"/>
    <dgm:cxn modelId="{BBFFEF7D-E0EC-4539-8EA4-4A9E9A562E40}" type="presOf" srcId="{7FBB44D0-F903-4B83-BC7C-4086A5F884B8}" destId="{7AE98637-5DBA-4B9B-AA6D-8B8D97692E2E}" srcOrd="0" destOrd="0" presId="urn:microsoft.com/office/officeart/2005/8/layout/lProcess1"/>
    <dgm:cxn modelId="{5903DAE5-EADF-4E34-85F0-190AC45969C4}" srcId="{35771D33-40FC-45CD-8B46-CBC82E5A3E86}" destId="{6069D262-5E64-4881-9329-4853E0486D24}" srcOrd="0" destOrd="0" parTransId="{189141E3-F9C0-462B-8A98-8AD86921D1DE}" sibTransId="{19B8F9AB-7221-49D3-A903-48B0100E7830}"/>
    <dgm:cxn modelId="{9E4D4A44-1FE9-46FD-A89C-2EA2DB857A9A}" srcId="{35771D33-40FC-45CD-8B46-CBC82E5A3E86}" destId="{8FECABC1-9458-48ED-A6A7-3496F0BEAA46}" srcOrd="1" destOrd="0" parTransId="{112F265F-2F66-4C15-978E-120355611949}" sibTransId="{C2562383-7CE9-4B25-BB75-456ECC376833}"/>
    <dgm:cxn modelId="{F1E7CC89-4D26-44EE-9380-0D642E712786}" type="presOf" srcId="{C4C1FF4C-C347-4E0A-BBD7-004913DD8668}" destId="{74D3E2D2-4FB9-4DCA-BFFE-98DF46E2FCC5}" srcOrd="0" destOrd="0" presId="urn:microsoft.com/office/officeart/2005/8/layout/lProcess1"/>
    <dgm:cxn modelId="{2289090D-8489-4D2A-A460-196C71DC1966}" type="presOf" srcId="{D011EAFB-501E-422A-8628-510E05F59C03}" destId="{1210EC38-FD5B-449F-B261-403A4AB27C27}" srcOrd="0" destOrd="0" presId="urn:microsoft.com/office/officeart/2005/8/layout/lProcess1"/>
    <dgm:cxn modelId="{4766B3B2-A9D6-4B16-9457-CA232D6E8FF8}" type="presOf" srcId="{E8B586C3-765F-4438-A0B3-498655AC8B7D}" destId="{9140EFB3-9314-40D6-A6F1-DD7E76D8191E}" srcOrd="0" destOrd="0" presId="urn:microsoft.com/office/officeart/2005/8/layout/lProcess1"/>
    <dgm:cxn modelId="{FC4DD819-AF0E-4B4D-A7C3-4B0CF4C6D5BF}" type="presOf" srcId="{8E2924F7-582C-4455-AF3D-9AB0D1DB3DFD}" destId="{1B5ADAF8-A11E-4868-9FEF-55CFFFA512B7}" srcOrd="0" destOrd="0" presId="urn:microsoft.com/office/officeart/2005/8/layout/lProcess1"/>
    <dgm:cxn modelId="{DE873245-EBEE-440D-879E-16465561C24A}" type="presOf" srcId="{8FECABC1-9458-48ED-A6A7-3496F0BEAA46}" destId="{2D07C051-F6BE-4F1A-9184-4C3C6DDB8FDA}" srcOrd="0" destOrd="0" presId="urn:microsoft.com/office/officeart/2005/8/layout/lProcess1"/>
    <dgm:cxn modelId="{22C5D864-1F0D-4294-9825-D92E4C9207A4}" srcId="{F611AB3D-7948-4CA6-B993-E1228D6FD372}" destId="{D011EAFB-501E-422A-8628-510E05F59C03}" srcOrd="0" destOrd="0" parTransId="{7FBB44D0-F903-4B83-BC7C-4086A5F884B8}" sibTransId="{C4C1FF4C-C347-4E0A-BBD7-004913DD8668}"/>
    <dgm:cxn modelId="{93347CD1-EC86-41B9-A11E-12631ADAC517}" srcId="{F611AB3D-7948-4CA6-B993-E1228D6FD372}" destId="{23CFB835-1B47-45CA-846C-C56CC9E1DE27}" srcOrd="2" destOrd="0" parTransId="{C953076E-1C29-4019-A3E5-3A97ADA403AB}" sibTransId="{F824C982-0E2B-4A99-8CDF-FE53A1B76879}"/>
    <dgm:cxn modelId="{CF2F3BFB-960D-4363-924C-4DE39E7989CE}" type="presOf" srcId="{FD777DAF-4BC4-471A-9AB0-143C8551292F}" destId="{34A1F7E2-3E29-4677-B9FE-2E86E3E30687}" srcOrd="0" destOrd="0" presId="urn:microsoft.com/office/officeart/2005/8/layout/lProcess1"/>
    <dgm:cxn modelId="{F6089159-A714-4EB4-BE2F-143AFE39B784}" type="presOf" srcId="{8EE67FDE-B0CF-4E35-80B2-D4D444071353}" destId="{A6553D3A-D566-4D8C-96E5-378D3F1D22A7}" srcOrd="0" destOrd="0" presId="urn:microsoft.com/office/officeart/2005/8/layout/lProcess1"/>
    <dgm:cxn modelId="{3E85A28E-11F2-4E99-9686-3BF47048974A}" type="presOf" srcId="{62CB6334-B765-4512-93FE-C1FE185D5357}" destId="{E1F24E73-2CE8-424A-A81A-D448F8F80B19}" srcOrd="0" destOrd="0" presId="urn:microsoft.com/office/officeart/2005/8/layout/lProcess1"/>
    <dgm:cxn modelId="{BE7AC2FA-9045-4105-A9FF-0D861780C33F}" type="presOf" srcId="{A9F328B4-228E-4EAA-8173-611CD3ED0D7B}" destId="{0229DC10-6DB3-4251-96EC-7AFF46B40AED}" srcOrd="0" destOrd="0" presId="urn:microsoft.com/office/officeart/2005/8/layout/lProcess1"/>
    <dgm:cxn modelId="{002EAAB4-20AD-4070-A5E1-E7E52F20037E}" srcId="{A9F328B4-228E-4EAA-8173-611CD3ED0D7B}" destId="{B23A32F8-0E47-459D-AE52-02BC379FA6B8}" srcOrd="2" destOrd="0" parTransId="{477AB907-D44C-4181-85A3-030C9FF312EA}" sibTransId="{AA0BE8F6-9DDD-462A-9060-1D40C6D5AF17}"/>
    <dgm:cxn modelId="{D87F2F0B-EF1C-4F9C-96FE-3FBBFDDB6559}" type="presOf" srcId="{23CFB835-1B47-45CA-846C-C56CC9E1DE27}" destId="{9C54DB1C-C40C-44E9-BC67-297FA82B047F}" srcOrd="0" destOrd="0" presId="urn:microsoft.com/office/officeart/2005/8/layout/lProcess1"/>
    <dgm:cxn modelId="{EBCFD57F-78E4-4F72-A47A-D679D107F366}" srcId="{35771D33-40FC-45CD-8B46-CBC82E5A3E86}" destId="{8EE67FDE-B0CF-4E35-80B2-D4D444071353}" srcOrd="2" destOrd="0" parTransId="{491361CC-601B-4868-9175-4EF94B11B9E6}" sibTransId="{2327AB90-3DE2-470B-8B47-FFA107E9015E}"/>
    <dgm:cxn modelId="{26979616-556F-4C38-9E75-5FF48D72E83E}" type="presOf" srcId="{C2562383-7CE9-4B25-BB75-456ECC376833}" destId="{578CF9FB-8272-455A-9F7C-47998D6517CF}" srcOrd="0" destOrd="0" presId="urn:microsoft.com/office/officeart/2005/8/layout/lProcess1"/>
    <dgm:cxn modelId="{B6B283D8-8710-4F4D-8E45-9DB7EC5581D5}" type="presOf" srcId="{6069D262-5E64-4881-9329-4853E0486D24}" destId="{3521299B-DDDE-4045-922E-5A6E32E4C2C0}" srcOrd="0" destOrd="0" presId="urn:microsoft.com/office/officeart/2005/8/layout/lProcess1"/>
    <dgm:cxn modelId="{617CF4A6-820C-4267-9F43-6FF686865DDC}" type="presOf" srcId="{7DB19E62-C98C-4644-845F-133A9167AC5F}" destId="{D0AC18F6-4515-4FE4-865F-8D8B7B95D51F}" srcOrd="0" destOrd="0" presId="urn:microsoft.com/office/officeart/2005/8/layout/lProcess1"/>
    <dgm:cxn modelId="{8A061968-33DA-428D-AC3F-DADE3F5158D7}" srcId="{9157BB7E-E61B-4265-B5FA-6C266FD1C6F5}" destId="{35771D33-40FC-45CD-8B46-CBC82E5A3E86}" srcOrd="2" destOrd="0" parTransId="{9EA7DCB0-722F-4949-9EC1-AD1C4B48E5BD}" sibTransId="{C2A765E0-B9A9-4D71-91F8-69D6CC59A032}"/>
    <dgm:cxn modelId="{25F513FC-FF77-4023-B3CF-6CA2FD0978B5}" srcId="{A9F328B4-228E-4EAA-8173-611CD3ED0D7B}" destId="{FD777DAF-4BC4-471A-9AB0-143C8551292F}" srcOrd="0" destOrd="0" parTransId="{6049AC78-9427-4BC7-B8DE-096695B456AF}" sibTransId="{B28AE827-4E2A-411D-875D-D7441017AD12}"/>
    <dgm:cxn modelId="{6703E4EA-4A41-4A42-809D-FC241648EAEC}" type="presOf" srcId="{B23A32F8-0E47-459D-AE52-02BC379FA6B8}" destId="{3B9D948C-6B11-4E26-BC2E-5034F2B26B1A}" srcOrd="0" destOrd="0" presId="urn:microsoft.com/office/officeart/2005/8/layout/lProcess1"/>
    <dgm:cxn modelId="{D8F64EFD-908D-4480-807B-0E0B79AD7E1E}" srcId="{F611AB3D-7948-4CA6-B993-E1228D6FD372}" destId="{8E2924F7-582C-4455-AF3D-9AB0D1DB3DFD}" srcOrd="1" destOrd="0" parTransId="{9CF863F3-4C54-4335-A715-0258F813D586}" sibTransId="{62CB6334-B765-4512-93FE-C1FE185D5357}"/>
    <dgm:cxn modelId="{DEDF4814-DCA8-4BE4-AC2A-ACB02D67AF49}" srcId="{9157BB7E-E61B-4265-B5FA-6C266FD1C6F5}" destId="{A9F328B4-228E-4EAA-8173-611CD3ED0D7B}" srcOrd="0" destOrd="0" parTransId="{54FDDBAB-046E-4D63-B98F-7E5EFB62F0C0}" sibTransId="{5337325B-2E19-414C-A074-267C94484AF4}"/>
    <dgm:cxn modelId="{E5E7D236-A314-4FE9-94F1-8CE7A8F21D52}" type="presOf" srcId="{189141E3-F9C0-462B-8A98-8AD86921D1DE}" destId="{ABEBC3F0-C4D7-4837-9F39-CF951679FF71}" srcOrd="0" destOrd="0" presId="urn:microsoft.com/office/officeart/2005/8/layout/lProcess1"/>
    <dgm:cxn modelId="{BB95DB09-A4A9-44B2-A6AA-61F3CB44FE6B}" type="presOf" srcId="{6049AC78-9427-4BC7-B8DE-096695B456AF}" destId="{7EA5959E-6C56-41E6-B95A-78CAB56538BC}" srcOrd="0" destOrd="0" presId="urn:microsoft.com/office/officeart/2005/8/layout/lProcess1"/>
    <dgm:cxn modelId="{0BA43FC4-6AF4-402B-9DBC-AD6CB3A65244}" type="presOf" srcId="{19B8F9AB-7221-49D3-A903-48B0100E7830}" destId="{F00B00D4-5609-49F1-8356-389BBBC6DC53}" srcOrd="0" destOrd="0" presId="urn:microsoft.com/office/officeart/2005/8/layout/lProcess1"/>
    <dgm:cxn modelId="{99213AED-D804-4E85-BFFA-BA10C719B648}" srcId="{A9F328B4-228E-4EAA-8173-611CD3ED0D7B}" destId="{E8B586C3-765F-4438-A0B3-498655AC8B7D}" srcOrd="1" destOrd="0" parTransId="{EDA013A0-5CD8-4100-A48B-35E30DC554D4}" sibTransId="{7DB19E62-C98C-4644-845F-133A9167AC5F}"/>
    <dgm:cxn modelId="{3E2B9BFB-A656-4073-ADFF-A4522F78D0AD}" type="presOf" srcId="{9157BB7E-E61B-4265-B5FA-6C266FD1C6F5}" destId="{B52F45CE-EECC-4169-BFFC-2E42EC122A8C}" srcOrd="0" destOrd="0" presId="urn:microsoft.com/office/officeart/2005/8/layout/lProcess1"/>
    <dgm:cxn modelId="{00584E88-1D7F-4B53-884C-4CDC7D356ACC}" type="presOf" srcId="{F611AB3D-7948-4CA6-B993-E1228D6FD372}" destId="{46D8D84B-F750-4A2B-BBF3-E702C7EA375F}" srcOrd="0" destOrd="0" presId="urn:microsoft.com/office/officeart/2005/8/layout/lProcess1"/>
    <dgm:cxn modelId="{CF170111-CD98-45E3-ABD8-EED2E083245F}" type="presOf" srcId="{B28AE827-4E2A-411D-875D-D7441017AD12}" destId="{3E6266C9-FF92-443E-BD3E-89FEEE554E99}" srcOrd="0" destOrd="0" presId="urn:microsoft.com/office/officeart/2005/8/layout/lProcess1"/>
    <dgm:cxn modelId="{6B2B9214-E93D-429F-ACBC-B2D500D11189}" srcId="{9157BB7E-E61B-4265-B5FA-6C266FD1C6F5}" destId="{F611AB3D-7948-4CA6-B993-E1228D6FD372}" srcOrd="1" destOrd="0" parTransId="{386CC831-8E72-4A88-8445-1427EBE746F2}" sibTransId="{1A3263D1-D295-4359-AC50-B7550EEE13BF}"/>
    <dgm:cxn modelId="{D4E5BBE1-448D-4072-982B-A3310CB7766C}" type="presParOf" srcId="{B52F45CE-EECC-4169-BFFC-2E42EC122A8C}" destId="{0C35A2D2-79B6-43A3-91FE-49AEFB69AACC}" srcOrd="0" destOrd="0" presId="urn:microsoft.com/office/officeart/2005/8/layout/lProcess1"/>
    <dgm:cxn modelId="{E56AF267-7310-4AA3-8712-A8C6F12DCF22}" type="presParOf" srcId="{0C35A2D2-79B6-43A3-91FE-49AEFB69AACC}" destId="{0229DC10-6DB3-4251-96EC-7AFF46B40AED}" srcOrd="0" destOrd="0" presId="urn:microsoft.com/office/officeart/2005/8/layout/lProcess1"/>
    <dgm:cxn modelId="{2C1267DC-FC29-409C-BA07-1AEFF5391323}" type="presParOf" srcId="{0C35A2D2-79B6-43A3-91FE-49AEFB69AACC}" destId="{7EA5959E-6C56-41E6-B95A-78CAB56538BC}" srcOrd="1" destOrd="0" presId="urn:microsoft.com/office/officeart/2005/8/layout/lProcess1"/>
    <dgm:cxn modelId="{7C072E3B-0136-419B-B86E-4855AB0FC3A5}" type="presParOf" srcId="{0C35A2D2-79B6-43A3-91FE-49AEFB69AACC}" destId="{34A1F7E2-3E29-4677-B9FE-2E86E3E30687}" srcOrd="2" destOrd="0" presId="urn:microsoft.com/office/officeart/2005/8/layout/lProcess1"/>
    <dgm:cxn modelId="{0C3CABCC-A967-4B61-A1E6-013390E98843}" type="presParOf" srcId="{0C35A2D2-79B6-43A3-91FE-49AEFB69AACC}" destId="{3E6266C9-FF92-443E-BD3E-89FEEE554E99}" srcOrd="3" destOrd="0" presId="urn:microsoft.com/office/officeart/2005/8/layout/lProcess1"/>
    <dgm:cxn modelId="{1FB9E426-7CE9-4B9D-8778-4910B0BC5B75}" type="presParOf" srcId="{0C35A2D2-79B6-43A3-91FE-49AEFB69AACC}" destId="{9140EFB3-9314-40D6-A6F1-DD7E76D8191E}" srcOrd="4" destOrd="0" presId="urn:microsoft.com/office/officeart/2005/8/layout/lProcess1"/>
    <dgm:cxn modelId="{DBF7217B-156A-45C8-9910-A9BAEE826257}" type="presParOf" srcId="{0C35A2D2-79B6-43A3-91FE-49AEFB69AACC}" destId="{D0AC18F6-4515-4FE4-865F-8D8B7B95D51F}" srcOrd="5" destOrd="0" presId="urn:microsoft.com/office/officeart/2005/8/layout/lProcess1"/>
    <dgm:cxn modelId="{82065BF2-1318-4C35-AE24-964674588FFC}" type="presParOf" srcId="{0C35A2D2-79B6-43A3-91FE-49AEFB69AACC}" destId="{3B9D948C-6B11-4E26-BC2E-5034F2B26B1A}" srcOrd="6" destOrd="0" presId="urn:microsoft.com/office/officeart/2005/8/layout/lProcess1"/>
    <dgm:cxn modelId="{72E3127A-4FC5-4C07-AE02-6BB6A850F428}" type="presParOf" srcId="{B52F45CE-EECC-4169-BFFC-2E42EC122A8C}" destId="{6F2A58A0-E1F0-4D97-BFD5-8FBBD55B4DCB}" srcOrd="1" destOrd="0" presId="urn:microsoft.com/office/officeart/2005/8/layout/lProcess1"/>
    <dgm:cxn modelId="{615BD29A-F490-4BD7-975E-D7DCC61F5CF7}" type="presParOf" srcId="{B52F45CE-EECC-4169-BFFC-2E42EC122A8C}" destId="{36796D22-9405-45C5-8B72-CFBEF2E97695}" srcOrd="2" destOrd="0" presId="urn:microsoft.com/office/officeart/2005/8/layout/lProcess1"/>
    <dgm:cxn modelId="{486C3FC4-5F6F-4F9B-8360-5BCD16952103}" type="presParOf" srcId="{36796D22-9405-45C5-8B72-CFBEF2E97695}" destId="{46D8D84B-F750-4A2B-BBF3-E702C7EA375F}" srcOrd="0" destOrd="0" presId="urn:microsoft.com/office/officeart/2005/8/layout/lProcess1"/>
    <dgm:cxn modelId="{6EB623C7-4A40-4595-98D1-F946FC0B395D}" type="presParOf" srcId="{36796D22-9405-45C5-8B72-CFBEF2E97695}" destId="{7AE98637-5DBA-4B9B-AA6D-8B8D97692E2E}" srcOrd="1" destOrd="0" presId="urn:microsoft.com/office/officeart/2005/8/layout/lProcess1"/>
    <dgm:cxn modelId="{763493B8-1CBA-4E66-A49E-59BA9D113CD9}" type="presParOf" srcId="{36796D22-9405-45C5-8B72-CFBEF2E97695}" destId="{1210EC38-FD5B-449F-B261-403A4AB27C27}" srcOrd="2" destOrd="0" presId="urn:microsoft.com/office/officeart/2005/8/layout/lProcess1"/>
    <dgm:cxn modelId="{D6C3A2DF-F0B6-4A3F-AFBE-ECA31101BAF0}" type="presParOf" srcId="{36796D22-9405-45C5-8B72-CFBEF2E97695}" destId="{74D3E2D2-4FB9-4DCA-BFFE-98DF46E2FCC5}" srcOrd="3" destOrd="0" presId="urn:microsoft.com/office/officeart/2005/8/layout/lProcess1"/>
    <dgm:cxn modelId="{8021E7A8-A456-40D3-BEAB-93DA12508B6E}" type="presParOf" srcId="{36796D22-9405-45C5-8B72-CFBEF2E97695}" destId="{1B5ADAF8-A11E-4868-9FEF-55CFFFA512B7}" srcOrd="4" destOrd="0" presId="urn:microsoft.com/office/officeart/2005/8/layout/lProcess1"/>
    <dgm:cxn modelId="{8B72922D-9AF7-4FB8-A1A4-F6D0AD3A09C7}" type="presParOf" srcId="{36796D22-9405-45C5-8B72-CFBEF2E97695}" destId="{E1F24E73-2CE8-424A-A81A-D448F8F80B19}" srcOrd="5" destOrd="0" presId="urn:microsoft.com/office/officeart/2005/8/layout/lProcess1"/>
    <dgm:cxn modelId="{F38667E6-9CC3-472F-9BDB-6C9FA5136B80}" type="presParOf" srcId="{36796D22-9405-45C5-8B72-CFBEF2E97695}" destId="{9C54DB1C-C40C-44E9-BC67-297FA82B047F}" srcOrd="6" destOrd="0" presId="urn:microsoft.com/office/officeart/2005/8/layout/lProcess1"/>
    <dgm:cxn modelId="{2B5BEDA4-8FFF-4EFA-A492-05DD75FC9989}" type="presParOf" srcId="{B52F45CE-EECC-4169-BFFC-2E42EC122A8C}" destId="{8EF9E1BE-965F-4309-B740-ABBADE5842F2}" srcOrd="3" destOrd="0" presId="urn:microsoft.com/office/officeart/2005/8/layout/lProcess1"/>
    <dgm:cxn modelId="{B97AC08A-5DC5-451C-8975-6D8CD5E0712A}" type="presParOf" srcId="{B52F45CE-EECC-4169-BFFC-2E42EC122A8C}" destId="{9DCA7099-B1C1-4F20-AA1A-B45DAE4D7C97}" srcOrd="4" destOrd="0" presId="urn:microsoft.com/office/officeart/2005/8/layout/lProcess1"/>
    <dgm:cxn modelId="{1BF3DAE5-60FA-40FE-9DF4-912FE8CCC466}" type="presParOf" srcId="{9DCA7099-B1C1-4F20-AA1A-B45DAE4D7C97}" destId="{C01729C9-AED3-471B-9430-70390822DDB4}" srcOrd="0" destOrd="0" presId="urn:microsoft.com/office/officeart/2005/8/layout/lProcess1"/>
    <dgm:cxn modelId="{39FED5AF-29C8-48D3-875B-3134FF67F9C4}" type="presParOf" srcId="{9DCA7099-B1C1-4F20-AA1A-B45DAE4D7C97}" destId="{ABEBC3F0-C4D7-4837-9F39-CF951679FF71}" srcOrd="1" destOrd="0" presId="urn:microsoft.com/office/officeart/2005/8/layout/lProcess1"/>
    <dgm:cxn modelId="{33A4AF98-824E-4226-A711-21949EE53813}" type="presParOf" srcId="{9DCA7099-B1C1-4F20-AA1A-B45DAE4D7C97}" destId="{3521299B-DDDE-4045-922E-5A6E32E4C2C0}" srcOrd="2" destOrd="0" presId="urn:microsoft.com/office/officeart/2005/8/layout/lProcess1"/>
    <dgm:cxn modelId="{42CFF712-BD71-453B-A69D-CEEBCA95B1B3}" type="presParOf" srcId="{9DCA7099-B1C1-4F20-AA1A-B45DAE4D7C97}" destId="{F00B00D4-5609-49F1-8356-389BBBC6DC53}" srcOrd="3" destOrd="0" presId="urn:microsoft.com/office/officeart/2005/8/layout/lProcess1"/>
    <dgm:cxn modelId="{81BDB0F6-5D90-42FE-8068-1E710F714BFC}" type="presParOf" srcId="{9DCA7099-B1C1-4F20-AA1A-B45DAE4D7C97}" destId="{2D07C051-F6BE-4F1A-9184-4C3C6DDB8FDA}" srcOrd="4" destOrd="0" presId="urn:microsoft.com/office/officeart/2005/8/layout/lProcess1"/>
    <dgm:cxn modelId="{300147DD-F40A-4F97-AAAB-F00C1CC243D1}" type="presParOf" srcId="{9DCA7099-B1C1-4F20-AA1A-B45DAE4D7C97}" destId="{578CF9FB-8272-455A-9F7C-47998D6517CF}" srcOrd="5" destOrd="0" presId="urn:microsoft.com/office/officeart/2005/8/layout/lProcess1"/>
    <dgm:cxn modelId="{D008D615-9C50-405B-B96A-FD5F0C35D7C9}" type="presParOf" srcId="{9DCA7099-B1C1-4F20-AA1A-B45DAE4D7C97}" destId="{A6553D3A-D566-4D8C-96E5-378D3F1D22A7}" srcOrd="6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D16A7C-B6CE-48D6-A469-A050BAA93FDD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B66FC8-32DD-4D23-97C9-85ED84A8C7A3}">
      <dgm:prSet phldrT="[Text]"/>
      <dgm:spPr/>
      <dgm:t>
        <a:bodyPr/>
        <a:lstStyle/>
        <a:p>
          <a:r>
            <a:rPr lang="en-US" dirty="0" smtClean="0"/>
            <a:t>NCAA Division I/II</a:t>
          </a:r>
          <a:endParaRPr lang="en-US" dirty="0"/>
        </a:p>
      </dgm:t>
    </dgm:pt>
    <dgm:pt modelId="{5727293F-AA16-430F-95D7-2B4ADE9EEF8D}" type="parTrans" cxnId="{B0FBE0A8-B12A-4E9A-A34C-7BE9C55A99DA}">
      <dgm:prSet/>
      <dgm:spPr/>
      <dgm:t>
        <a:bodyPr/>
        <a:lstStyle/>
        <a:p>
          <a:endParaRPr lang="en-US"/>
        </a:p>
      </dgm:t>
    </dgm:pt>
    <dgm:pt modelId="{064D631D-75BF-4D72-A54B-DB3626BD32E9}" type="sibTrans" cxnId="{B0FBE0A8-B12A-4E9A-A34C-7BE9C55A99DA}">
      <dgm:prSet/>
      <dgm:spPr/>
      <dgm:t>
        <a:bodyPr/>
        <a:lstStyle/>
        <a:p>
          <a:endParaRPr lang="en-US"/>
        </a:p>
      </dgm:t>
    </dgm:pt>
    <dgm:pt modelId="{A5AFCF26-8F64-4396-945B-3CD308A87D3A}">
      <dgm:prSet phldrT="[Text]"/>
      <dgm:spPr/>
      <dgm:t>
        <a:bodyPr/>
        <a:lstStyle/>
        <a:p>
          <a:r>
            <a:rPr lang="en-US" dirty="0" smtClean="0"/>
            <a:t>Other</a:t>
          </a:r>
        </a:p>
        <a:p>
          <a:r>
            <a:rPr lang="en-US" dirty="0" smtClean="0"/>
            <a:t>NAIA or NJCAA</a:t>
          </a:r>
          <a:endParaRPr lang="en-US" dirty="0"/>
        </a:p>
      </dgm:t>
    </dgm:pt>
    <dgm:pt modelId="{CC31A268-DD68-43E7-933E-371E5EC99226}" type="parTrans" cxnId="{6AF30441-5138-453B-B50A-A16A19FA1470}">
      <dgm:prSet/>
      <dgm:spPr/>
      <dgm:t>
        <a:bodyPr/>
        <a:lstStyle/>
        <a:p>
          <a:endParaRPr lang="en-US"/>
        </a:p>
      </dgm:t>
    </dgm:pt>
    <dgm:pt modelId="{DBE04D59-EDF3-404F-BEBE-5867CB907306}" type="sibTrans" cxnId="{6AF30441-5138-453B-B50A-A16A19FA1470}">
      <dgm:prSet/>
      <dgm:spPr/>
      <dgm:t>
        <a:bodyPr/>
        <a:lstStyle/>
        <a:p>
          <a:endParaRPr lang="en-US"/>
        </a:p>
      </dgm:t>
    </dgm:pt>
    <dgm:pt modelId="{59AB158B-D36E-4D34-8771-731FC2E146BC}">
      <dgm:prSet/>
      <dgm:spPr/>
      <dgm:t>
        <a:bodyPr/>
        <a:lstStyle/>
        <a:p>
          <a:r>
            <a:rPr lang="en-US" dirty="0" smtClean="0"/>
            <a:t>NCAA Division III</a:t>
          </a:r>
          <a:endParaRPr lang="en-US" dirty="0"/>
        </a:p>
      </dgm:t>
    </dgm:pt>
    <dgm:pt modelId="{F3100296-0C39-4EE9-AD2D-D7FC53345E8C}" type="parTrans" cxnId="{8524D1B3-76C8-4699-B88F-ABE4F3D06672}">
      <dgm:prSet/>
      <dgm:spPr/>
      <dgm:t>
        <a:bodyPr/>
        <a:lstStyle/>
        <a:p>
          <a:endParaRPr lang="en-US"/>
        </a:p>
      </dgm:t>
    </dgm:pt>
    <dgm:pt modelId="{62CDE0EE-4AE7-48C7-ADDD-72181600874E}" type="sibTrans" cxnId="{8524D1B3-76C8-4699-B88F-ABE4F3D06672}">
      <dgm:prSet/>
      <dgm:spPr/>
      <dgm:t>
        <a:bodyPr/>
        <a:lstStyle/>
        <a:p>
          <a:endParaRPr lang="en-US"/>
        </a:p>
      </dgm:t>
    </dgm:pt>
    <dgm:pt modelId="{E2CF1DB8-46D3-4281-B2C8-15F1DC0957A2}" type="pres">
      <dgm:prSet presAssocID="{62D16A7C-B6CE-48D6-A469-A050BAA93FD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0FF974E-3E32-44A7-A636-F47EA487A69B}" type="pres">
      <dgm:prSet presAssocID="{76B66FC8-32DD-4D23-97C9-85ED84A8C7A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325C1-AE29-4003-8B0F-FD9657C56A93}" type="pres">
      <dgm:prSet presAssocID="{064D631D-75BF-4D72-A54B-DB3626BD32E9}" presName="sibTrans" presStyleCnt="0"/>
      <dgm:spPr/>
    </dgm:pt>
    <dgm:pt modelId="{02BFEC73-DBA4-497B-8BAB-C21EE86766EA}" type="pres">
      <dgm:prSet presAssocID="{59AB158B-D36E-4D34-8771-731FC2E146B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64446A-FB9A-4D56-8AC7-15061C896C4B}" type="pres">
      <dgm:prSet presAssocID="{62CDE0EE-4AE7-48C7-ADDD-72181600874E}" presName="sibTrans" presStyleCnt="0"/>
      <dgm:spPr/>
    </dgm:pt>
    <dgm:pt modelId="{506B0AD0-A32D-4E2C-A61B-76B4EB7ED110}" type="pres">
      <dgm:prSet presAssocID="{A5AFCF26-8F64-4396-945B-3CD308A87D3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FFC341-F983-4C5D-A98D-5EDFDA3298E6}" type="presOf" srcId="{62D16A7C-B6CE-48D6-A469-A050BAA93FDD}" destId="{E2CF1DB8-46D3-4281-B2C8-15F1DC0957A2}" srcOrd="0" destOrd="0" presId="urn:microsoft.com/office/officeart/2005/8/layout/default"/>
    <dgm:cxn modelId="{6AF30441-5138-453B-B50A-A16A19FA1470}" srcId="{62D16A7C-B6CE-48D6-A469-A050BAA93FDD}" destId="{A5AFCF26-8F64-4396-945B-3CD308A87D3A}" srcOrd="2" destOrd="0" parTransId="{CC31A268-DD68-43E7-933E-371E5EC99226}" sibTransId="{DBE04D59-EDF3-404F-BEBE-5867CB907306}"/>
    <dgm:cxn modelId="{FBB09048-5ABC-47AA-90BB-9CBC2A2DBCBB}" type="presOf" srcId="{A5AFCF26-8F64-4396-945B-3CD308A87D3A}" destId="{506B0AD0-A32D-4E2C-A61B-76B4EB7ED110}" srcOrd="0" destOrd="0" presId="urn:microsoft.com/office/officeart/2005/8/layout/default"/>
    <dgm:cxn modelId="{C889308D-CCBF-4210-A0ED-A68FCAA4BC1D}" type="presOf" srcId="{59AB158B-D36E-4D34-8771-731FC2E146BC}" destId="{02BFEC73-DBA4-497B-8BAB-C21EE86766EA}" srcOrd="0" destOrd="0" presId="urn:microsoft.com/office/officeart/2005/8/layout/default"/>
    <dgm:cxn modelId="{8524D1B3-76C8-4699-B88F-ABE4F3D06672}" srcId="{62D16A7C-B6CE-48D6-A469-A050BAA93FDD}" destId="{59AB158B-D36E-4D34-8771-731FC2E146BC}" srcOrd="1" destOrd="0" parTransId="{F3100296-0C39-4EE9-AD2D-D7FC53345E8C}" sibTransId="{62CDE0EE-4AE7-48C7-ADDD-72181600874E}"/>
    <dgm:cxn modelId="{B0FBE0A8-B12A-4E9A-A34C-7BE9C55A99DA}" srcId="{62D16A7C-B6CE-48D6-A469-A050BAA93FDD}" destId="{76B66FC8-32DD-4D23-97C9-85ED84A8C7A3}" srcOrd="0" destOrd="0" parTransId="{5727293F-AA16-430F-95D7-2B4ADE9EEF8D}" sibTransId="{064D631D-75BF-4D72-A54B-DB3626BD32E9}"/>
    <dgm:cxn modelId="{85160EFC-D9E3-49AA-A7EE-0FD42636C88F}" type="presOf" srcId="{76B66FC8-32DD-4D23-97C9-85ED84A8C7A3}" destId="{80FF974E-3E32-44A7-A636-F47EA487A69B}" srcOrd="0" destOrd="0" presId="urn:microsoft.com/office/officeart/2005/8/layout/default"/>
    <dgm:cxn modelId="{20ADCA8C-C6E6-4D76-932D-184AAA7A0FEB}" type="presParOf" srcId="{E2CF1DB8-46D3-4281-B2C8-15F1DC0957A2}" destId="{80FF974E-3E32-44A7-A636-F47EA487A69B}" srcOrd="0" destOrd="0" presId="urn:microsoft.com/office/officeart/2005/8/layout/default"/>
    <dgm:cxn modelId="{D0B32126-B2A7-4EC4-868A-1D8332D3DE7C}" type="presParOf" srcId="{E2CF1DB8-46D3-4281-B2C8-15F1DC0957A2}" destId="{2F1325C1-AE29-4003-8B0F-FD9657C56A93}" srcOrd="1" destOrd="0" presId="urn:microsoft.com/office/officeart/2005/8/layout/default"/>
    <dgm:cxn modelId="{1DEC0CC1-8EBC-466E-B51E-2E45AF756B4A}" type="presParOf" srcId="{E2CF1DB8-46D3-4281-B2C8-15F1DC0957A2}" destId="{02BFEC73-DBA4-497B-8BAB-C21EE86766EA}" srcOrd="2" destOrd="0" presId="urn:microsoft.com/office/officeart/2005/8/layout/default"/>
    <dgm:cxn modelId="{7B545386-2C5F-4723-9457-B0CB2F038B1E}" type="presParOf" srcId="{E2CF1DB8-46D3-4281-B2C8-15F1DC0957A2}" destId="{7C64446A-FB9A-4D56-8AC7-15061C896C4B}" srcOrd="3" destOrd="0" presId="urn:microsoft.com/office/officeart/2005/8/layout/default"/>
    <dgm:cxn modelId="{FF034470-4CBD-4646-8BE0-24AF1504C854}" type="presParOf" srcId="{E2CF1DB8-46D3-4281-B2C8-15F1DC0957A2}" destId="{506B0AD0-A32D-4E2C-A61B-76B4EB7ED110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229DC10-6DB3-4251-96EC-7AFF46B40AED}">
      <dsp:nvSpPr>
        <dsp:cNvPr id="0" name=""/>
        <dsp:cNvSpPr/>
      </dsp:nvSpPr>
      <dsp:spPr>
        <a:xfrm>
          <a:off x="839311" y="205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Freshman-</a:t>
          </a:r>
          <a:r>
            <a:rPr lang="en-US" sz="2700" kern="1200" dirty="0" err="1" smtClean="0"/>
            <a:t>Soph</a:t>
          </a:r>
          <a:r>
            <a:rPr lang="en-US" sz="2700" kern="1200" dirty="0" smtClean="0"/>
            <a:t> Year</a:t>
          </a:r>
          <a:endParaRPr lang="en-US" sz="2700" kern="1200" dirty="0"/>
        </a:p>
      </dsp:txBody>
      <dsp:txXfrm>
        <a:off x="861429" y="22323"/>
        <a:ext cx="2976430" cy="710930"/>
      </dsp:txXfrm>
    </dsp:sp>
    <dsp:sp modelId="{7EA5959E-6C56-41E6-B95A-78CAB56538BC}">
      <dsp:nvSpPr>
        <dsp:cNvPr id="0" name=""/>
        <dsp:cNvSpPr/>
      </dsp:nvSpPr>
      <dsp:spPr>
        <a:xfrm rot="5400000">
          <a:off x="2283567" y="821449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1F7E2-3E29-4677-B9FE-2E86E3E30687}">
      <dsp:nvSpPr>
        <dsp:cNvPr id="0" name=""/>
        <dsp:cNvSpPr/>
      </dsp:nvSpPr>
      <dsp:spPr>
        <a:xfrm>
          <a:off x="839311" y="1019680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Athletes write to a large number of schools to state your interest</a:t>
          </a:r>
          <a:endParaRPr lang="en-US" sz="1600" kern="1200" dirty="0"/>
        </a:p>
      </dsp:txBody>
      <dsp:txXfrm>
        <a:off x="861429" y="1041798"/>
        <a:ext cx="2976430" cy="710930"/>
      </dsp:txXfrm>
    </dsp:sp>
    <dsp:sp modelId="{3E6266C9-FF92-443E-BD3E-89FEEE554E99}">
      <dsp:nvSpPr>
        <dsp:cNvPr id="0" name=""/>
        <dsp:cNvSpPr/>
      </dsp:nvSpPr>
      <dsp:spPr>
        <a:xfrm rot="5400000">
          <a:off x="2283567" y="1840924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40EFB3-9314-40D6-A6F1-DD7E76D8191E}">
      <dsp:nvSpPr>
        <dsp:cNvPr id="0" name=""/>
        <dsp:cNvSpPr/>
      </dsp:nvSpPr>
      <dsp:spPr>
        <a:xfrm>
          <a:off x="839311" y="2039155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Visit campuses</a:t>
          </a:r>
          <a:endParaRPr lang="en-US" sz="1600" kern="1200" dirty="0"/>
        </a:p>
      </dsp:txBody>
      <dsp:txXfrm>
        <a:off x="861429" y="2061273"/>
        <a:ext cx="2976430" cy="710930"/>
      </dsp:txXfrm>
    </dsp:sp>
    <dsp:sp modelId="{D0AC18F6-4515-4FE4-865F-8D8B7B95D51F}">
      <dsp:nvSpPr>
        <dsp:cNvPr id="0" name=""/>
        <dsp:cNvSpPr/>
      </dsp:nvSpPr>
      <dsp:spPr>
        <a:xfrm rot="5400000">
          <a:off x="2283567" y="2860399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9D948C-6B11-4E26-BC2E-5034F2B26B1A}">
      <dsp:nvSpPr>
        <dsp:cNvPr id="0" name=""/>
        <dsp:cNvSpPr/>
      </dsp:nvSpPr>
      <dsp:spPr>
        <a:xfrm>
          <a:off x="839311" y="3058630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Club coach can help to be liaison if college coaches show interest</a:t>
          </a:r>
          <a:endParaRPr lang="en-US" sz="1600" kern="1200" dirty="0"/>
        </a:p>
      </dsp:txBody>
      <dsp:txXfrm>
        <a:off x="861429" y="3080748"/>
        <a:ext cx="2976430" cy="710930"/>
      </dsp:txXfrm>
    </dsp:sp>
    <dsp:sp modelId="{46D8D84B-F750-4A2B-BBF3-E702C7EA375F}">
      <dsp:nvSpPr>
        <dsp:cNvPr id="0" name=""/>
        <dsp:cNvSpPr/>
      </dsp:nvSpPr>
      <dsp:spPr>
        <a:xfrm>
          <a:off x="4282871" y="205"/>
          <a:ext cx="3020666" cy="755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Soph</a:t>
          </a:r>
          <a:r>
            <a:rPr lang="en-US" sz="2700" kern="1200" dirty="0" smtClean="0"/>
            <a:t>-Junior Year</a:t>
          </a:r>
          <a:endParaRPr lang="en-US" sz="2700" kern="1200" dirty="0"/>
        </a:p>
      </dsp:txBody>
      <dsp:txXfrm>
        <a:off x="4304989" y="22323"/>
        <a:ext cx="2976430" cy="710938"/>
      </dsp:txXfrm>
    </dsp:sp>
    <dsp:sp modelId="{7AE98637-5DBA-4B9B-AA6D-8B8D97692E2E}">
      <dsp:nvSpPr>
        <dsp:cNvPr id="0" name=""/>
        <dsp:cNvSpPr/>
      </dsp:nvSpPr>
      <dsp:spPr>
        <a:xfrm rot="5400000">
          <a:off x="5727127" y="821457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10EC38-FD5B-449F-B261-403A4AB27C27}">
      <dsp:nvSpPr>
        <dsp:cNvPr id="0" name=""/>
        <dsp:cNvSpPr/>
      </dsp:nvSpPr>
      <dsp:spPr>
        <a:xfrm>
          <a:off x="4282871" y="1019688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Determine your realistic level of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play</a:t>
          </a:r>
          <a:endParaRPr lang="en-US" sz="1600" kern="1200" dirty="0"/>
        </a:p>
      </dsp:txBody>
      <dsp:txXfrm>
        <a:off x="4304989" y="1041806"/>
        <a:ext cx="2976430" cy="710930"/>
      </dsp:txXfrm>
    </dsp:sp>
    <dsp:sp modelId="{74D3E2D2-4FB9-4DCA-BFFE-98DF46E2FCC5}">
      <dsp:nvSpPr>
        <dsp:cNvPr id="0" name=""/>
        <dsp:cNvSpPr/>
      </dsp:nvSpPr>
      <dsp:spPr>
        <a:xfrm rot="5400000">
          <a:off x="5727127" y="1840932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5ADAF8-A11E-4868-9FEF-55CFFFA512B7}">
      <dsp:nvSpPr>
        <dsp:cNvPr id="0" name=""/>
        <dsp:cNvSpPr/>
      </dsp:nvSpPr>
      <dsp:spPr>
        <a:xfrm>
          <a:off x="4282871" y="2039163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Narrow your school list down to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those that have the right fit (~15)</a:t>
          </a:r>
          <a:endParaRPr lang="en-US" sz="1600" kern="1200" dirty="0"/>
        </a:p>
      </dsp:txBody>
      <dsp:txXfrm>
        <a:off x="4304989" y="2061281"/>
        <a:ext cx="2976430" cy="710930"/>
      </dsp:txXfrm>
    </dsp:sp>
    <dsp:sp modelId="{E1F24E73-2CE8-424A-A81A-D448F8F80B19}">
      <dsp:nvSpPr>
        <dsp:cNvPr id="0" name=""/>
        <dsp:cNvSpPr/>
      </dsp:nvSpPr>
      <dsp:spPr>
        <a:xfrm rot="5400000">
          <a:off x="5727127" y="2860407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4DB1C-C40C-44E9-BC67-297FA82B047F}">
      <dsp:nvSpPr>
        <dsp:cNvPr id="0" name=""/>
        <dsp:cNvSpPr/>
      </dsp:nvSpPr>
      <dsp:spPr>
        <a:xfrm>
          <a:off x="4282871" y="3058638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Discuss with parents the financial aspects</a:t>
          </a:r>
          <a:endParaRPr lang="en-US" sz="1600" kern="1200" dirty="0"/>
        </a:p>
      </dsp:txBody>
      <dsp:txXfrm>
        <a:off x="4304989" y="3080756"/>
        <a:ext cx="2976430" cy="710930"/>
      </dsp:txXfrm>
    </dsp:sp>
    <dsp:sp modelId="{C01729C9-AED3-471B-9430-70390822DDB4}">
      <dsp:nvSpPr>
        <dsp:cNvPr id="0" name=""/>
        <dsp:cNvSpPr/>
      </dsp:nvSpPr>
      <dsp:spPr>
        <a:xfrm>
          <a:off x="7726431" y="205"/>
          <a:ext cx="3020666" cy="75517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Junior-Senior Year</a:t>
          </a:r>
          <a:endParaRPr lang="en-US" sz="2700" kern="1200" dirty="0"/>
        </a:p>
      </dsp:txBody>
      <dsp:txXfrm>
        <a:off x="7748549" y="22323"/>
        <a:ext cx="2976430" cy="710938"/>
      </dsp:txXfrm>
    </dsp:sp>
    <dsp:sp modelId="{ABEBC3F0-C4D7-4837-9F39-CF951679FF71}">
      <dsp:nvSpPr>
        <dsp:cNvPr id="0" name=""/>
        <dsp:cNvSpPr/>
      </dsp:nvSpPr>
      <dsp:spPr>
        <a:xfrm rot="5400000">
          <a:off x="9170688" y="821457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21299B-DDDE-4045-922E-5A6E32E4C2C0}">
      <dsp:nvSpPr>
        <dsp:cNvPr id="0" name=""/>
        <dsp:cNvSpPr/>
      </dsp:nvSpPr>
      <dsp:spPr>
        <a:xfrm>
          <a:off x="7726431" y="1019688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Majority of players make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commitments</a:t>
          </a:r>
          <a:endParaRPr lang="en-US" sz="1600" kern="1200" dirty="0"/>
        </a:p>
      </dsp:txBody>
      <dsp:txXfrm>
        <a:off x="7748549" y="1041806"/>
        <a:ext cx="2976430" cy="710930"/>
      </dsp:txXfrm>
    </dsp:sp>
    <dsp:sp modelId="{F00B00D4-5609-49F1-8356-389BBBC6DC53}">
      <dsp:nvSpPr>
        <dsp:cNvPr id="0" name=""/>
        <dsp:cNvSpPr/>
      </dsp:nvSpPr>
      <dsp:spPr>
        <a:xfrm rot="5400000">
          <a:off x="9170688" y="1840932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07C051-F6BE-4F1A-9184-4C3C6DDB8FDA}">
      <dsp:nvSpPr>
        <dsp:cNvPr id="0" name=""/>
        <dsp:cNvSpPr/>
      </dsp:nvSpPr>
      <dsp:spPr>
        <a:xfrm>
          <a:off x="7726431" y="2039163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List of schools should be narrowed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to 3-5</a:t>
          </a:r>
          <a:endParaRPr lang="en-US" sz="1600" kern="1200" dirty="0"/>
        </a:p>
      </dsp:txBody>
      <dsp:txXfrm>
        <a:off x="7748549" y="2061281"/>
        <a:ext cx="2976430" cy="710930"/>
      </dsp:txXfrm>
    </dsp:sp>
    <dsp:sp modelId="{578CF9FB-8272-455A-9F7C-47998D6517CF}">
      <dsp:nvSpPr>
        <dsp:cNvPr id="0" name=""/>
        <dsp:cNvSpPr/>
      </dsp:nvSpPr>
      <dsp:spPr>
        <a:xfrm rot="5400000">
          <a:off x="9170688" y="2860407"/>
          <a:ext cx="132154" cy="132154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553D3A-D566-4D8C-96E5-378D3F1D22A7}">
      <dsp:nvSpPr>
        <dsp:cNvPr id="0" name=""/>
        <dsp:cNvSpPr/>
      </dsp:nvSpPr>
      <dsp:spPr>
        <a:xfrm>
          <a:off x="7726431" y="3058638"/>
          <a:ext cx="3020666" cy="75516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If you are not getting communication from coaches, shift focus elsewhere</a:t>
          </a:r>
          <a:endParaRPr lang="en-US" sz="1600" kern="1200" dirty="0"/>
        </a:p>
      </dsp:txBody>
      <dsp:txXfrm>
        <a:off x="7748549" y="3080756"/>
        <a:ext cx="2976430" cy="710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74E-3E32-44A7-A636-F47EA487A69B}">
      <dsp:nvSpPr>
        <dsp:cNvPr id="0" name=""/>
        <dsp:cNvSpPr/>
      </dsp:nvSpPr>
      <dsp:spPr>
        <a:xfrm>
          <a:off x="0" y="1147720"/>
          <a:ext cx="3426493" cy="20558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NCAA Division I/II</a:t>
          </a:r>
          <a:endParaRPr lang="en-US" sz="4000" kern="1200" dirty="0"/>
        </a:p>
      </dsp:txBody>
      <dsp:txXfrm>
        <a:off x="0" y="1147720"/>
        <a:ext cx="3426493" cy="2055896"/>
      </dsp:txXfrm>
    </dsp:sp>
    <dsp:sp modelId="{02BFEC73-DBA4-497B-8BAB-C21EE86766EA}">
      <dsp:nvSpPr>
        <dsp:cNvPr id="0" name=""/>
        <dsp:cNvSpPr/>
      </dsp:nvSpPr>
      <dsp:spPr>
        <a:xfrm>
          <a:off x="3769142" y="1147720"/>
          <a:ext cx="3426493" cy="20558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NCAA Division III</a:t>
          </a:r>
          <a:endParaRPr lang="en-US" sz="4000" kern="1200" dirty="0"/>
        </a:p>
      </dsp:txBody>
      <dsp:txXfrm>
        <a:off x="3769142" y="1147720"/>
        <a:ext cx="3426493" cy="2055896"/>
      </dsp:txXfrm>
    </dsp:sp>
    <dsp:sp modelId="{506B0AD0-A32D-4E2C-A61B-76B4EB7ED110}">
      <dsp:nvSpPr>
        <dsp:cNvPr id="0" name=""/>
        <dsp:cNvSpPr/>
      </dsp:nvSpPr>
      <dsp:spPr>
        <a:xfrm>
          <a:off x="7538285" y="1147720"/>
          <a:ext cx="3426493" cy="20558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Other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000" kern="1200" dirty="0" smtClean="0"/>
            <a:t>NAIA or NJCAA</a:t>
          </a:r>
          <a:endParaRPr lang="en-US" sz="4000" kern="1200" dirty="0"/>
        </a:p>
      </dsp:txBody>
      <dsp:txXfrm>
        <a:off x="7538285" y="1147720"/>
        <a:ext cx="3426493" cy="2055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6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65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81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628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42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954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4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6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50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524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83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42F0-2206-4A79-BF58-83A577B24AE0}" type="datetimeFigureOut">
              <a:rPr lang="en-US" smtClean="0"/>
              <a:t>4/19/2022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F9F4B-9C8A-4368-B74D-BEB87E08B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522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caa.org/student-athletes/play-division-ii-sports" TargetMode="External"/><Relationship Id="rId3" Type="http://schemas.openxmlformats.org/officeDocument/2006/relationships/image" Target="../media/image3.emf"/><Relationship Id="rId7" Type="http://schemas.openxmlformats.org/officeDocument/2006/relationships/hyperlink" Target="http://www.ncaa.org/student-athletes/play-division-i-sports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s.ncaa.org/Docs/eligibility_center/Student_Resources/Registration_Checklist.pdf" TargetMode="External"/><Relationship Id="rId5" Type="http://schemas.openxmlformats.org/officeDocument/2006/relationships/hyperlink" Target="https://ncaa.egain.cloud/kb/EligibilityHelp/home" TargetMode="External"/><Relationship Id="rId4" Type="http://schemas.openxmlformats.org/officeDocument/2006/relationships/hyperlink" Target="https://web3.ncaa.org/ecwr3/" TargetMode="External"/><Relationship Id="rId9" Type="http://schemas.openxmlformats.org/officeDocument/2006/relationships/hyperlink" Target="http://www.ncaa.org/sites/default/files/Recruiting%20Fact%20Sheet%20WEB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emf"/><Relationship Id="rId7" Type="http://schemas.openxmlformats.org/officeDocument/2006/relationships/diagramColors" Target="../diagrams/colors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emf"/><Relationship Id="rId7" Type="http://schemas.openxmlformats.org/officeDocument/2006/relationships/diagramColors" Target="../diagrams/colors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76800"/>
            <a:ext cx="9144000" cy="18669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pPr algn="ctr"/>
            <a:r>
              <a:rPr lang="en-US" sz="4800" dirty="0" smtClean="0"/>
              <a:t>College Recruiting </a:t>
            </a:r>
          </a:p>
          <a:p>
            <a:pPr algn="ctr"/>
            <a:r>
              <a:rPr lang="en-US" dirty="0" smtClean="0"/>
              <a:t>Amelia Island Soccer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0"/>
            <a:ext cx="68580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114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Where Do You Fit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			</a:t>
            </a:r>
            <a:endParaRPr lang="en-US" sz="2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1576137"/>
            <a:ext cx="10972800" cy="4910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00404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Division I Statistics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	</a:t>
            </a:r>
            <a:r>
              <a:rPr lang="en-US" sz="3200" b="1" u="sng" dirty="0"/>
              <a:t> Girls Statistics</a:t>
            </a:r>
          </a:p>
          <a:p>
            <a:r>
              <a:rPr lang="en-US" sz="3200" dirty="0"/>
              <a:t>• 9.7% of U.S. high school players end up playing collegiately</a:t>
            </a:r>
          </a:p>
          <a:p>
            <a:r>
              <a:rPr lang="en-US" sz="3200" dirty="0"/>
              <a:t>• 2.3% end up playing Division I</a:t>
            </a:r>
          </a:p>
          <a:p>
            <a:r>
              <a:rPr lang="en-US" sz="3200" dirty="0"/>
              <a:t>• 3% of college recruits are international players</a:t>
            </a:r>
          </a:p>
          <a:p>
            <a:endParaRPr lang="en-US" sz="3200" b="1" u="sng" dirty="0" smtClean="0"/>
          </a:p>
          <a:p>
            <a:r>
              <a:rPr lang="en-US" sz="3200" b="1" dirty="0"/>
              <a:t>	</a:t>
            </a:r>
            <a:r>
              <a:rPr lang="en-US" sz="3200" b="1" u="sng" dirty="0" smtClean="0"/>
              <a:t>Boys </a:t>
            </a:r>
            <a:r>
              <a:rPr lang="en-US" sz="3200" b="1" u="sng" dirty="0"/>
              <a:t>Statistics</a:t>
            </a:r>
          </a:p>
          <a:p>
            <a:r>
              <a:rPr lang="en-US" sz="3200" dirty="0"/>
              <a:t>• 7.9% of U.S. high school players end up playing collegiately</a:t>
            </a:r>
          </a:p>
          <a:p>
            <a:r>
              <a:rPr lang="en-US" sz="3200" dirty="0"/>
              <a:t>• 1.1% end up playing Division I</a:t>
            </a:r>
          </a:p>
          <a:p>
            <a:r>
              <a:rPr lang="en-US" sz="3200" dirty="0"/>
              <a:t>• 21.3% of college recruits are international players</a:t>
            </a:r>
          </a:p>
          <a:p>
            <a:endParaRPr lang="en-US" dirty="0" smtClean="0"/>
          </a:p>
          <a:p>
            <a:r>
              <a:rPr lang="en-US" dirty="0" smtClean="0"/>
              <a:t>*</a:t>
            </a:r>
            <a:r>
              <a:rPr lang="en-US" sz="1200" dirty="0"/>
              <a:t>Based on a 2017 study done by NCSA (ncsasports.org). Trend towards international recruits is growing</a:t>
            </a:r>
            <a:r>
              <a:rPr lang="en-US" sz="1200" dirty="0" smtClean="0"/>
              <a:t>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16799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Do Your Research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 </a:t>
            </a:r>
            <a:r>
              <a:rPr lang="en-US" sz="2800" dirty="0"/>
              <a:t>Make a list of potential schools</a:t>
            </a:r>
          </a:p>
          <a:p>
            <a:r>
              <a:rPr lang="en-US" sz="2800" dirty="0" smtClean="0"/>
              <a:t> </a:t>
            </a:r>
          </a:p>
          <a:p>
            <a:r>
              <a:rPr lang="en-US" sz="2800" dirty="0" smtClean="0"/>
              <a:t>Research </a:t>
            </a:r>
            <a:r>
              <a:rPr lang="en-US" sz="2800" dirty="0"/>
              <a:t>these schools</a:t>
            </a:r>
          </a:p>
          <a:p>
            <a:r>
              <a:rPr lang="en-US" sz="2800" dirty="0"/>
              <a:t>• Campus visits</a:t>
            </a:r>
          </a:p>
          <a:p>
            <a:r>
              <a:rPr lang="en-US" sz="2800" dirty="0"/>
              <a:t>• Online Resources</a:t>
            </a:r>
          </a:p>
          <a:p>
            <a:endParaRPr lang="en-US" sz="2800" dirty="0" smtClean="0"/>
          </a:p>
          <a:p>
            <a:r>
              <a:rPr lang="en-US" sz="2800" dirty="0" smtClean="0"/>
              <a:t> </a:t>
            </a:r>
            <a:r>
              <a:rPr lang="en-US" sz="2800" dirty="0"/>
              <a:t>Spend some time researching how to write a </a:t>
            </a:r>
            <a:r>
              <a:rPr lang="en-US" sz="2800" dirty="0" smtClean="0"/>
              <a:t>good letter </a:t>
            </a:r>
            <a:r>
              <a:rPr lang="en-US" sz="2800" dirty="0"/>
              <a:t>to coaches</a:t>
            </a:r>
          </a:p>
        </p:txBody>
      </p:sp>
    </p:spTree>
    <p:extLst>
      <p:ext uri="{BB962C8B-B14F-4D97-AF65-F5344CB8AC3E}">
        <p14:creationId xmlns:p14="http://schemas.microsoft.com/office/powerpoint/2010/main" val="2290108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Started</a:t>
            </a:r>
          </a:p>
          <a:p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Academics/Scholarships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Resources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51558" y="-2125666"/>
            <a:ext cx="14908696" cy="11181522"/>
          </a:xfrm>
          <a:prstGeom prst="rect">
            <a:avLst/>
          </a:prstGeom>
          <a:effectLst>
            <a:reflection endPos="65000" dist="50800" dir="5400000" sy="-100000" algn="bl" rotWithShape="0"/>
            <a:softEdge rad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74" y="2630907"/>
            <a:ext cx="13289673" cy="1275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1558" y="2630907"/>
            <a:ext cx="1910984" cy="12753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62526" y="2760748"/>
            <a:ext cx="112294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00B0F0"/>
                </a:solidFill>
                <a:latin typeface="Calibri-Light"/>
              </a:rPr>
              <a:t>Academics &amp; Scholarships</a:t>
            </a:r>
            <a:endParaRPr lang="en-US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03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Academics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5021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• Academics need to be the FIRST priority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• Freshman-Senior years focus on good grades and good </a:t>
            </a:r>
            <a:r>
              <a:rPr lang="en-US" sz="2400" dirty="0" smtClean="0"/>
              <a:t>SAT/ACT scores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• Coaches are looking for recruits who can balance school and sports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• Make certain to research schools with your major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• Recommend taking the PSAT in your freshman or sophomore year.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• Take the SAT and/or ACT no later than the end of your junior year </a:t>
            </a:r>
            <a:r>
              <a:rPr lang="en-US" sz="2400" dirty="0" smtClean="0"/>
              <a:t>– these </a:t>
            </a:r>
            <a:r>
              <a:rPr lang="en-US" sz="2400" dirty="0"/>
              <a:t>are important to help predict your opportunity for </a:t>
            </a:r>
            <a:r>
              <a:rPr lang="en-US" sz="2400" dirty="0" smtClean="0"/>
              <a:t>merit based scholarships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• Everyone should complete a FAFSA application. Don’t assume </a:t>
            </a:r>
            <a:r>
              <a:rPr lang="en-US" sz="2400" dirty="0" smtClean="0"/>
              <a:t>you don’t </a:t>
            </a:r>
            <a:r>
              <a:rPr lang="en-US" sz="2400" dirty="0"/>
              <a:t>qualify!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• Complete Oct of your senior year, using prior year tax information.</a:t>
            </a:r>
          </a:p>
        </p:txBody>
      </p:sp>
    </p:spTree>
    <p:extLst>
      <p:ext uri="{BB962C8B-B14F-4D97-AF65-F5344CB8AC3E}">
        <p14:creationId xmlns:p14="http://schemas.microsoft.com/office/powerpoint/2010/main" val="2123691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Scholarships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• Division I/II schools offer a variety of athletic scholarships</a:t>
            </a:r>
          </a:p>
          <a:p>
            <a:r>
              <a:rPr lang="en-US" sz="2400" dirty="0" smtClean="0"/>
              <a:t>	- </a:t>
            </a:r>
            <a:r>
              <a:rPr lang="en-US" sz="2400" dirty="0"/>
              <a:t>Fully funded athletic scholarship</a:t>
            </a:r>
          </a:p>
          <a:p>
            <a:r>
              <a:rPr lang="en-US" sz="2400" dirty="0" smtClean="0"/>
              <a:t>	- </a:t>
            </a:r>
            <a:r>
              <a:rPr lang="en-US" sz="2400" dirty="0"/>
              <a:t>Partial athletic scholarship</a:t>
            </a:r>
          </a:p>
          <a:p>
            <a:r>
              <a:rPr lang="en-US" sz="2400" dirty="0" smtClean="0"/>
              <a:t>	- </a:t>
            </a:r>
            <a:r>
              <a:rPr lang="en-US" sz="2400" dirty="0"/>
              <a:t>Combined athletic and academic</a:t>
            </a:r>
          </a:p>
          <a:p>
            <a:r>
              <a:rPr lang="en-US" sz="2400" dirty="0" smtClean="0"/>
              <a:t>	- </a:t>
            </a:r>
            <a:r>
              <a:rPr lang="en-US" sz="2400" dirty="0"/>
              <a:t>Academic</a:t>
            </a:r>
          </a:p>
          <a:p>
            <a:r>
              <a:rPr lang="en-US" sz="2400" dirty="0"/>
              <a:t>• Division III does not offer athletic scholarships</a:t>
            </a:r>
          </a:p>
          <a:p>
            <a:r>
              <a:rPr lang="en-US" sz="2400" dirty="0"/>
              <a:t>• Division I fully funded schools have ~9.9 scholarships for men and ~14 for</a:t>
            </a:r>
          </a:p>
          <a:p>
            <a:r>
              <a:rPr lang="en-US" sz="2400" dirty="0"/>
              <a:t>women (average rosters include 28-29 players)</a:t>
            </a:r>
          </a:p>
          <a:p>
            <a:r>
              <a:rPr lang="en-US" sz="2400" dirty="0"/>
              <a:t>• Division II fully funded schools have 9 scholarships for men and 9.9 for</a:t>
            </a:r>
          </a:p>
          <a:p>
            <a:r>
              <a:rPr lang="en-US" sz="2400" dirty="0"/>
              <a:t>women</a:t>
            </a:r>
          </a:p>
          <a:p>
            <a:r>
              <a:rPr lang="en-US" sz="2400" dirty="0"/>
              <a:t>• NAIA schools can offer up to 12 fully funded athletic scholarships</a:t>
            </a:r>
          </a:p>
          <a:p>
            <a:r>
              <a:rPr lang="en-US" sz="2400" dirty="0"/>
              <a:t>• Junior Colleges can offer up to 18 fully funded athletic scholarships</a:t>
            </a:r>
          </a:p>
          <a:p>
            <a:r>
              <a:rPr lang="en-US" sz="2400" dirty="0"/>
              <a:t>• Not all schools are fully funded</a:t>
            </a:r>
          </a:p>
          <a:p>
            <a:r>
              <a:rPr lang="en-US" sz="2400" dirty="0"/>
              <a:t>• All Divisions offer Financial and Merit-based scholarships</a:t>
            </a:r>
          </a:p>
        </p:txBody>
      </p:sp>
    </p:spTree>
    <p:extLst>
      <p:ext uri="{BB962C8B-B14F-4D97-AF65-F5344CB8AC3E}">
        <p14:creationId xmlns:p14="http://schemas.microsoft.com/office/powerpoint/2010/main" val="25513270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Started</a:t>
            </a:r>
          </a:p>
          <a:p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Academics/Scholarships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Resources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51558" y="-2125666"/>
            <a:ext cx="14908696" cy="11181522"/>
          </a:xfrm>
          <a:prstGeom prst="rect">
            <a:avLst/>
          </a:prstGeom>
          <a:effectLst>
            <a:reflection endPos="65000" dist="50800" dir="5400000" sy="-100000" algn="bl" rotWithShape="0"/>
            <a:softEdge rad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74" y="2630907"/>
            <a:ext cx="13289673" cy="1275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1558" y="2630907"/>
            <a:ext cx="1910984" cy="12753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62526" y="2760748"/>
            <a:ext cx="1122947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00B0F0"/>
                </a:solidFill>
                <a:latin typeface="Calibri-Light"/>
              </a:rPr>
              <a:t>Communications</a:t>
            </a:r>
            <a:endParaRPr lang="en-US" sz="6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8694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Contacting Schools</a:t>
            </a:r>
            <a:endParaRPr lang="en-US" b="1" dirty="0">
              <a:solidFill>
                <a:srgbClr val="00B0F0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8262" y="1453813"/>
            <a:ext cx="9515475" cy="4994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4683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Athletes vs Parents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579" y="2274838"/>
            <a:ext cx="1115327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3000" b="0" i="0" u="none" strike="noStrike" baseline="0" dirty="0" smtClean="0">
                <a:solidFill>
                  <a:srgbClr val="000000"/>
                </a:solidFill>
                <a:latin typeface="Calibri-Light"/>
              </a:rPr>
              <a:t>Step aside parents – coaches want to hear from the </a:t>
            </a:r>
            <a:r>
              <a:rPr lang="en-US" sz="3000" b="0" i="0" u="none" strike="noStrike" baseline="0" dirty="0" smtClean="0">
                <a:solidFill>
                  <a:srgbClr val="8F0000"/>
                </a:solidFill>
                <a:latin typeface="Forte" panose="03060902040502070203" pitchFamily="66" charset="0"/>
              </a:rPr>
              <a:t>athletes</a:t>
            </a:r>
          </a:p>
          <a:p>
            <a:r>
              <a:rPr lang="en-US" sz="3000" b="0" i="0" u="none" strike="noStrike" baseline="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3000" b="0" i="0" u="none" strike="noStrike" baseline="0" dirty="0" smtClean="0">
                <a:solidFill>
                  <a:srgbClr val="000000"/>
                </a:solidFill>
                <a:latin typeface="Calibri-Light"/>
              </a:rPr>
              <a:t>Coaches are more impressed when….</a:t>
            </a:r>
          </a:p>
          <a:p>
            <a:r>
              <a:rPr lang="en-US" sz="3000" dirty="0" smtClean="0">
                <a:solidFill>
                  <a:srgbClr val="000000"/>
                </a:solidFill>
                <a:latin typeface="ArialMT"/>
              </a:rPr>
              <a:t>	</a:t>
            </a:r>
            <a:r>
              <a:rPr lang="en-US" sz="2200" dirty="0" smtClean="0">
                <a:solidFill>
                  <a:srgbClr val="000000"/>
                </a:solidFill>
                <a:latin typeface="ArialMT"/>
              </a:rPr>
              <a:t>• </a:t>
            </a:r>
            <a:r>
              <a:rPr lang="en-US" sz="2200" dirty="0">
                <a:solidFill>
                  <a:srgbClr val="000000"/>
                </a:solidFill>
                <a:latin typeface="Calibri-Light"/>
              </a:rPr>
              <a:t>Recruits speak more than the parents</a:t>
            </a:r>
          </a:p>
          <a:p>
            <a:r>
              <a:rPr lang="en-US" sz="2200" dirty="0" smtClean="0">
                <a:solidFill>
                  <a:srgbClr val="000000"/>
                </a:solidFill>
                <a:latin typeface="ArialMT"/>
              </a:rPr>
              <a:t>	• </a:t>
            </a:r>
            <a:r>
              <a:rPr lang="en-US" sz="2200" dirty="0" smtClean="0">
                <a:solidFill>
                  <a:srgbClr val="000000"/>
                </a:solidFill>
                <a:latin typeface="Calibri-Light"/>
              </a:rPr>
              <a:t>Recruits </a:t>
            </a:r>
            <a:r>
              <a:rPr lang="en-US" sz="2200" dirty="0">
                <a:solidFill>
                  <a:srgbClr val="000000"/>
                </a:solidFill>
                <a:latin typeface="Calibri-Light"/>
              </a:rPr>
              <a:t>are the point person for email and phone communication</a:t>
            </a:r>
          </a:p>
          <a:p>
            <a:r>
              <a:rPr lang="en-US" sz="2200" dirty="0" smtClean="0">
                <a:solidFill>
                  <a:srgbClr val="000000"/>
                </a:solidFill>
                <a:latin typeface="ArialMT"/>
              </a:rPr>
              <a:t>	• </a:t>
            </a:r>
            <a:r>
              <a:rPr lang="en-US" sz="2200" dirty="0">
                <a:solidFill>
                  <a:srgbClr val="000000"/>
                </a:solidFill>
                <a:latin typeface="Calibri-Light"/>
              </a:rPr>
              <a:t>Recruits are asking the questions versus parents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54891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Where to Start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4958" y="1453814"/>
            <a:ext cx="1182704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u="none" strike="noStrike" baseline="0" dirty="0" smtClean="0">
                <a:latin typeface="Calibri-Bold"/>
              </a:rPr>
              <a:t>Don’t be overwhelmed! Here’s how to start: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2-3 weeks before every tournament, check online for the college coaches that are attending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Send emails to several different coaches expressing interest and inviting them to see you play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400" b="1" i="0" u="none" strike="noStrike" baseline="0" dirty="0" smtClean="0">
                <a:latin typeface="Calibri-Light"/>
              </a:rPr>
              <a:t>Write to a variety of schools, not only the 1-2 you’ve heard of before</a:t>
            </a:r>
          </a:p>
          <a:p>
            <a:pPr lvl="1"/>
            <a:r>
              <a:rPr lang="en-US" sz="1600" b="1" i="0" u="none" strike="noStrike" baseline="0" dirty="0" smtClean="0">
                <a:latin typeface="Calibri-Light"/>
              </a:rPr>
              <a:t>- </a:t>
            </a:r>
            <a:r>
              <a:rPr lang="en-US" sz="1400" b="1" i="0" u="none" strike="noStrike" baseline="0" dirty="0" smtClean="0">
                <a:latin typeface="Calibri-Light"/>
              </a:rPr>
              <a:t>Cast a wide net: Writing 5 schools is better than nothing… but writing 15-20 is ideal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Make sure you include: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Your schedule/ game times/ team name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Your jersey number and position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Your HS graduation year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Your club coaches contact info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Follow up after your tournament to see if they had a chance to see you play, and express your</a:t>
            </a:r>
          </a:p>
          <a:p>
            <a:r>
              <a:rPr lang="en-US" dirty="0">
                <a:latin typeface="Calibri-Light"/>
              </a:rPr>
              <a:t>interest again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Schools that are interested will contact you!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Determine if you are potentially interested in that school, based on the other factors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If possibly interested, keep the communication going!</a:t>
            </a:r>
          </a:p>
          <a:p>
            <a:pPr lvl="1"/>
            <a:r>
              <a:rPr lang="en-US" sz="1600" b="0" i="0" u="none" strike="noStrike" baseline="0" dirty="0" smtClean="0">
                <a:latin typeface="Calibri-Light"/>
              </a:rPr>
              <a:t>- </a:t>
            </a:r>
            <a:r>
              <a:rPr lang="en-US" sz="1600" b="1" i="0" u="none" strike="noStrike" baseline="0" dirty="0" smtClean="0">
                <a:latin typeface="Calibri-Bold"/>
              </a:rPr>
              <a:t>If not interested, thank them for their interest, but advise you aren’t overly interested.</a:t>
            </a:r>
          </a:p>
          <a:p>
            <a:r>
              <a:rPr lang="en-US" dirty="0">
                <a:latin typeface="ArialMT"/>
              </a:rPr>
              <a:t>• </a:t>
            </a:r>
            <a:r>
              <a:rPr lang="en-US" dirty="0">
                <a:latin typeface="Calibri-Light"/>
              </a:rPr>
              <a:t>Start writing coaches in your sophomore year, but don’t be upset if you don’t get responses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4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Agenda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Started</a:t>
            </a:r>
          </a:p>
          <a:p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Academics/Scholarships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Resources</a:t>
            </a:r>
          </a:p>
        </p:txBody>
      </p:sp>
    </p:spTree>
    <p:extLst>
      <p:ext uri="{BB962C8B-B14F-4D97-AF65-F5344CB8AC3E}">
        <p14:creationId xmlns:p14="http://schemas.microsoft.com/office/powerpoint/2010/main" val="18246474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Additional Resources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21105" y="1453814"/>
            <a:ext cx="11153274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• NCAA Eligibility Center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4"/>
              </a:rPr>
              <a:t>https</a:t>
            </a:r>
            <a:r>
              <a:rPr lang="en-US" dirty="0">
                <a:hlinkClick r:id="rId4"/>
              </a:rPr>
              <a:t>://web3.ncaa.org/ecwr3/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NCAA Eligibility Center FAQ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5"/>
              </a:rPr>
              <a:t>https</a:t>
            </a:r>
            <a:r>
              <a:rPr lang="en-US" dirty="0">
                <a:hlinkClick r:id="rId5"/>
              </a:rPr>
              <a:t>://ncaa.egain.cloud/kb/EligibilityHelp/home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NCAA Eligibility Center Registration Checklist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</a:t>
            </a:r>
            <a:r>
              <a:rPr lang="en-US" dirty="0" smtClean="0">
                <a:hlinkClick r:id="rId6"/>
              </a:rPr>
              <a:t>fs.ncaa.org/Docs/eligibility_center/Student_Resources/Registration_Checklist.pdf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NCAA Division I Eligibility Standards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7"/>
              </a:rPr>
              <a:t>http</a:t>
            </a:r>
            <a:r>
              <a:rPr lang="en-US" dirty="0">
                <a:hlinkClick r:id="rId7"/>
              </a:rPr>
              <a:t>://www.ncaa.org/student-athletes/play-division-i-sports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NCAA Division II Eligibility Standards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8"/>
              </a:rPr>
              <a:t>http</a:t>
            </a:r>
            <a:r>
              <a:rPr lang="en-US" dirty="0">
                <a:hlinkClick r:id="rId8"/>
              </a:rPr>
              <a:t>://www.ncaa.org/student-athletes/play-division-ii-sports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• </a:t>
            </a:r>
            <a:r>
              <a:rPr lang="en-US" dirty="0"/>
              <a:t>NCAA Recruiting Fact Sheet</a:t>
            </a:r>
          </a:p>
          <a:p>
            <a:r>
              <a:rPr lang="en-US" dirty="0" smtClean="0"/>
              <a:t>	</a:t>
            </a:r>
            <a:r>
              <a:rPr lang="en-US" dirty="0" smtClean="0">
                <a:hlinkClick r:id="rId9"/>
              </a:rPr>
              <a:t>http</a:t>
            </a:r>
            <a:r>
              <a:rPr lang="en-US" dirty="0">
                <a:hlinkClick r:id="rId9"/>
              </a:rPr>
              <a:t>://</a:t>
            </a:r>
            <a:r>
              <a:rPr lang="en-US" dirty="0" smtClean="0">
                <a:hlinkClick r:id="rId9"/>
              </a:rPr>
              <a:t>www.ncaa.org/sites/default/files/Recruiting%20Fact%20Sheet%20WEB.pdf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65785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Started</a:t>
            </a:r>
          </a:p>
          <a:p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Academics/Scholarships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Resources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58348" y="-2161761"/>
            <a:ext cx="14908696" cy="11181522"/>
          </a:xfrm>
          <a:prstGeom prst="rect">
            <a:avLst/>
          </a:prstGeom>
          <a:effectLst>
            <a:reflection endPos="65000" dist="50800" dir="5400000" sy="-100000" algn="bl" rotWithShape="0"/>
            <a:softEdge rad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74" y="2630907"/>
            <a:ext cx="13289673" cy="1275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1558" y="2630907"/>
            <a:ext cx="1910984" cy="12753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76324" y="2760748"/>
            <a:ext cx="66912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>
                <a:solidFill>
                  <a:srgbClr val="FFFFFF"/>
                </a:solidFill>
                <a:latin typeface="Calibri-Light"/>
              </a:rPr>
              <a:t>Getting Started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670250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Suggested Timelines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38077"/>
            <a:ext cx="10515600" cy="611828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/>
              <a:t>Timelines below can vary by school and male/female athletes</a:t>
            </a:r>
            <a:r>
              <a:rPr lang="en-US" b="1" i="1" dirty="0" smtClean="0"/>
              <a:t>*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5846825"/>
              </p:ext>
            </p:extLst>
          </p:nvPr>
        </p:nvGraphicFramePr>
        <p:xfrm>
          <a:off x="264695" y="2249905"/>
          <a:ext cx="11586410" cy="38140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741645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Umbrella Organizations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6306911"/>
              </p:ext>
            </p:extLst>
          </p:nvPr>
        </p:nvGraphicFramePr>
        <p:xfrm>
          <a:off x="838199" y="1825625"/>
          <a:ext cx="10964779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64692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Umbrella Organizations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500" dirty="0">
                <a:latin typeface="ArialMT"/>
              </a:rPr>
              <a:t>• </a:t>
            </a:r>
            <a:r>
              <a:rPr lang="en-US" sz="2500" dirty="0" smtClean="0">
                <a:latin typeface="Calibri-Light"/>
              </a:rPr>
              <a:t>Eligibility </a:t>
            </a:r>
            <a:r>
              <a:rPr lang="en-US" sz="2500" dirty="0">
                <a:latin typeface="Calibri-Light"/>
              </a:rPr>
              <a:t>Center is the organization within the NCAA that determines the</a:t>
            </a:r>
          </a:p>
          <a:p>
            <a:r>
              <a:rPr lang="en-US" sz="2500" dirty="0">
                <a:latin typeface="Calibri-Light"/>
              </a:rPr>
              <a:t>academic eligibility and amateur status for all NCAA DI and DII athletes</a:t>
            </a:r>
          </a:p>
          <a:p>
            <a:r>
              <a:rPr lang="en-US" sz="2500" b="0" i="0" u="none" strike="noStrike" baseline="0" dirty="0" smtClean="0">
                <a:latin typeface="ArialMT"/>
              </a:rPr>
              <a:t>• </a:t>
            </a:r>
            <a:r>
              <a:rPr lang="en-US" sz="2500" dirty="0">
                <a:latin typeface="Calibri-Light"/>
              </a:rPr>
              <a:t>You need to register and be cleared by the NCAA if you want to play NCAA</a:t>
            </a:r>
          </a:p>
          <a:p>
            <a:r>
              <a:rPr lang="en-US" sz="2500" dirty="0">
                <a:latin typeface="Calibri-Light"/>
              </a:rPr>
              <a:t>college sports and receive a scholarship at the DI or DII level</a:t>
            </a:r>
          </a:p>
          <a:p>
            <a:r>
              <a:rPr lang="en-US" sz="2500" b="0" i="0" u="none" strike="noStrike" baseline="0" dirty="0" smtClean="0">
                <a:latin typeface="ArialMT"/>
              </a:rPr>
              <a:t>• </a:t>
            </a:r>
            <a:r>
              <a:rPr lang="en-US" sz="2500" dirty="0">
                <a:latin typeface="Calibri-Light"/>
              </a:rPr>
              <a:t>Cost for registration is $90 for US </a:t>
            </a:r>
            <a:r>
              <a:rPr lang="en-US" sz="2500" dirty="0" smtClean="0">
                <a:latin typeface="Calibri-Light"/>
              </a:rPr>
              <a:t>citizens</a:t>
            </a:r>
          </a:p>
          <a:p>
            <a:r>
              <a:rPr lang="en-US" sz="2500" dirty="0" smtClean="0">
                <a:latin typeface="ArialMT"/>
              </a:rPr>
              <a:t>	</a:t>
            </a:r>
            <a:r>
              <a:rPr lang="en-US" sz="2000" dirty="0" smtClean="0">
                <a:latin typeface="ArialMT"/>
              </a:rPr>
              <a:t>• </a:t>
            </a:r>
            <a:r>
              <a:rPr lang="en-US" sz="2000" dirty="0" smtClean="0"/>
              <a:t>Create </a:t>
            </a:r>
            <a:r>
              <a:rPr lang="en-US" sz="2000" dirty="0"/>
              <a:t>an account </a:t>
            </a:r>
            <a:r>
              <a:rPr lang="en-US" sz="2000" dirty="0" smtClean="0"/>
              <a:t>and make </a:t>
            </a:r>
            <a:r>
              <a:rPr lang="en-US" sz="2000" dirty="0"/>
              <a:t>payment</a:t>
            </a:r>
          </a:p>
          <a:p>
            <a:r>
              <a:rPr lang="en-US" sz="2000" dirty="0" smtClean="0">
                <a:latin typeface="ArialMT"/>
              </a:rPr>
              <a:t>	• </a:t>
            </a:r>
            <a:r>
              <a:rPr lang="en-US" sz="2000" dirty="0" smtClean="0"/>
              <a:t>High </a:t>
            </a:r>
            <a:r>
              <a:rPr lang="en-US" sz="2000" dirty="0"/>
              <a:t>School </a:t>
            </a:r>
            <a:r>
              <a:rPr lang="en-US" sz="2000" dirty="0" smtClean="0"/>
              <a:t>submits official </a:t>
            </a:r>
            <a:r>
              <a:rPr lang="en-US" sz="2000" dirty="0"/>
              <a:t>transcripts</a:t>
            </a:r>
          </a:p>
          <a:p>
            <a:r>
              <a:rPr lang="en-US" sz="2000" dirty="0" smtClean="0">
                <a:latin typeface="ArialMT"/>
              </a:rPr>
              <a:t>	• </a:t>
            </a:r>
            <a:r>
              <a:rPr lang="en-US" sz="2000" dirty="0" smtClean="0"/>
              <a:t>SAT </a:t>
            </a:r>
            <a:r>
              <a:rPr lang="en-US" sz="2000" dirty="0"/>
              <a:t>or ACT </a:t>
            </a:r>
            <a:r>
              <a:rPr lang="en-US" sz="2000" dirty="0" smtClean="0"/>
              <a:t>testing center </a:t>
            </a:r>
            <a:r>
              <a:rPr lang="en-US" sz="2000" dirty="0"/>
              <a:t>sends </a:t>
            </a:r>
            <a:r>
              <a:rPr lang="en-US" sz="2000" dirty="0" smtClean="0"/>
              <a:t>official test </a:t>
            </a:r>
            <a:r>
              <a:rPr lang="en-US" sz="2000" dirty="0"/>
              <a:t>results</a:t>
            </a:r>
          </a:p>
          <a:p>
            <a:r>
              <a:rPr lang="en-US" sz="2000" dirty="0" smtClean="0">
                <a:latin typeface="ArialMT"/>
              </a:rPr>
              <a:t>	• </a:t>
            </a:r>
            <a:r>
              <a:rPr lang="en-US" sz="2000" dirty="0" smtClean="0"/>
              <a:t>Answer amateur status questionnaire</a:t>
            </a:r>
          </a:p>
          <a:p>
            <a:r>
              <a:rPr lang="en-US" sz="2500" dirty="0" smtClean="0"/>
              <a:t>• Once </a:t>
            </a:r>
            <a:r>
              <a:rPr lang="en-US" sz="2500" dirty="0"/>
              <a:t>everything above is completed, NCAA will not review your information</a:t>
            </a:r>
          </a:p>
          <a:p>
            <a:r>
              <a:rPr lang="en-US" sz="2500" dirty="0"/>
              <a:t>unless it has been requested by an NCAA University</a:t>
            </a:r>
          </a:p>
          <a:p>
            <a:r>
              <a:rPr lang="en-US" sz="2500" dirty="0"/>
              <a:t>• If you have registered with the NCAA and have not had your eligibility status</a:t>
            </a:r>
          </a:p>
          <a:p>
            <a:r>
              <a:rPr lang="en-US" sz="2500" dirty="0"/>
              <a:t>completed, chances are it has not been requested by a coach</a:t>
            </a:r>
          </a:p>
          <a:p>
            <a:r>
              <a:rPr lang="en-US" sz="2500" dirty="0"/>
              <a:t>• Over 60% of athletes who are registered with the NCAA are never recruited by a</a:t>
            </a:r>
          </a:p>
          <a:p>
            <a:r>
              <a:rPr lang="en-US" sz="2500" dirty="0"/>
              <a:t>college coach</a:t>
            </a:r>
          </a:p>
        </p:txBody>
      </p:sp>
    </p:spTree>
    <p:extLst>
      <p:ext uri="{BB962C8B-B14F-4D97-AF65-F5344CB8AC3E}">
        <p14:creationId xmlns:p14="http://schemas.microsoft.com/office/powerpoint/2010/main" val="1064300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Coaches Communication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					</a:t>
            </a:r>
            <a:r>
              <a:rPr lang="en-US" sz="3600" b="1" dirty="0" smtClean="0"/>
              <a:t>Division </a:t>
            </a:r>
            <a:r>
              <a:rPr lang="en-US" sz="3600" b="1" dirty="0"/>
              <a:t>I &amp; </a:t>
            </a:r>
            <a:r>
              <a:rPr lang="en-US" sz="3600" b="1" dirty="0" smtClean="0"/>
              <a:t>II</a:t>
            </a:r>
          </a:p>
          <a:p>
            <a:r>
              <a:rPr lang="en-US" sz="2400" dirty="0"/>
              <a:t>Freshman &amp; Sophomore Year</a:t>
            </a:r>
          </a:p>
          <a:p>
            <a:r>
              <a:rPr lang="en-US" sz="2400" dirty="0" smtClean="0"/>
              <a:t>	• </a:t>
            </a:r>
            <a:r>
              <a:rPr lang="en-US" sz="2400" dirty="0"/>
              <a:t>Prospect can send unlimited emails, texts, and make </a:t>
            </a:r>
            <a:r>
              <a:rPr lang="en-US" sz="2400" dirty="0" smtClean="0"/>
              <a:t>phone calls</a:t>
            </a:r>
            <a:endParaRPr lang="en-US" sz="2400" dirty="0"/>
          </a:p>
          <a:p>
            <a:r>
              <a:rPr lang="en-US" sz="2400" dirty="0" smtClean="0"/>
              <a:t>	• </a:t>
            </a:r>
            <a:r>
              <a:rPr lang="en-US" sz="2400" dirty="0"/>
              <a:t>Prospect can receive camp or clinic invitations</a:t>
            </a:r>
          </a:p>
          <a:p>
            <a:r>
              <a:rPr lang="en-US" sz="2400" dirty="0"/>
              <a:t>After 1 Sept of Junior Year</a:t>
            </a:r>
          </a:p>
          <a:p>
            <a:r>
              <a:rPr lang="en-US" sz="2400" dirty="0" smtClean="0"/>
              <a:t>	• </a:t>
            </a:r>
            <a:r>
              <a:rPr lang="en-US" sz="2400" dirty="0"/>
              <a:t>Coaches can get involved with a recruit’s unofficial visit</a:t>
            </a:r>
          </a:p>
          <a:p>
            <a:r>
              <a:rPr lang="en-US" sz="2400" dirty="0" smtClean="0"/>
              <a:t>	• </a:t>
            </a:r>
            <a:r>
              <a:rPr lang="en-US" sz="2400" dirty="0"/>
              <a:t>Recruits can start taking official visits</a:t>
            </a:r>
          </a:p>
          <a:p>
            <a:r>
              <a:rPr lang="en-US" sz="2400" dirty="0" smtClean="0"/>
              <a:t>	• </a:t>
            </a:r>
            <a:r>
              <a:rPr lang="en-US" sz="2400" dirty="0"/>
              <a:t>Recruits &amp; college coaches can have recruiting </a:t>
            </a:r>
            <a:r>
              <a:rPr lang="en-US" sz="2400" dirty="0" smtClean="0"/>
              <a:t>conversations during </a:t>
            </a:r>
            <a:r>
              <a:rPr lang="en-US" sz="2400" dirty="0"/>
              <a:t>camps</a:t>
            </a:r>
          </a:p>
          <a:p>
            <a:r>
              <a:rPr lang="en-US" sz="2400" dirty="0" smtClean="0"/>
              <a:t>	• </a:t>
            </a:r>
            <a:r>
              <a:rPr lang="en-US" sz="2400" dirty="0"/>
              <a:t>Coaches can make phone calls and send direct </a:t>
            </a:r>
            <a:r>
              <a:rPr lang="en-US" sz="2400" dirty="0" smtClean="0"/>
              <a:t>emails</a:t>
            </a:r>
          </a:p>
          <a:p>
            <a:endParaRPr lang="en-US" sz="2500" dirty="0"/>
          </a:p>
          <a:p>
            <a:r>
              <a:rPr lang="en-US" b="1" dirty="0" smtClean="0"/>
              <a:t>					</a:t>
            </a:r>
            <a:r>
              <a:rPr lang="en-US" sz="3600" b="1" dirty="0" smtClean="0"/>
              <a:t>Division III</a:t>
            </a:r>
          </a:p>
          <a:p>
            <a:r>
              <a:rPr lang="en-US" sz="2400" dirty="0"/>
              <a:t>Contact prospects at any time during high school</a:t>
            </a:r>
          </a:p>
        </p:txBody>
      </p:sp>
    </p:spTree>
    <p:extLst>
      <p:ext uri="{BB962C8B-B14F-4D97-AF65-F5344CB8AC3E}">
        <p14:creationId xmlns:p14="http://schemas.microsoft.com/office/powerpoint/2010/main" val="3368591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/>
          <a:lstStyle/>
          <a:p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Getting </a:t>
            </a:r>
            <a:r>
              <a:rPr lang="en-US" dirty="0"/>
              <a:t>Started</a:t>
            </a:r>
          </a:p>
          <a:p>
            <a:r>
              <a:rPr lang="en-US" dirty="0" smtClean="0"/>
              <a:t>Atmosphere</a:t>
            </a:r>
            <a:endParaRPr lang="en-US" dirty="0"/>
          </a:p>
          <a:p>
            <a:r>
              <a:rPr lang="en-US" dirty="0" smtClean="0"/>
              <a:t>Academics/Scholarships</a:t>
            </a:r>
            <a:endParaRPr lang="en-US" dirty="0"/>
          </a:p>
          <a:p>
            <a:r>
              <a:rPr lang="en-US" dirty="0" smtClean="0"/>
              <a:t>Communication</a:t>
            </a:r>
            <a:endParaRPr lang="en-US" dirty="0"/>
          </a:p>
          <a:p>
            <a:r>
              <a:rPr lang="en-US" dirty="0" smtClean="0"/>
              <a:t>Additional </a:t>
            </a:r>
            <a:r>
              <a:rPr lang="en-US" dirty="0"/>
              <a:t>Resources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58348" y="-2161761"/>
            <a:ext cx="14908696" cy="11181522"/>
          </a:xfrm>
          <a:prstGeom prst="rect">
            <a:avLst/>
          </a:prstGeom>
          <a:effectLst>
            <a:reflection endPos="65000" dist="50800" dir="5400000" sy="-100000" algn="bl" rotWithShape="0"/>
            <a:softEdge rad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674" y="2630907"/>
            <a:ext cx="13289673" cy="127534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51558" y="2630907"/>
            <a:ext cx="1910984" cy="127534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376324" y="2760748"/>
            <a:ext cx="669122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0" dirty="0" smtClean="0">
                <a:solidFill>
                  <a:srgbClr val="FFFFFF"/>
                </a:solidFill>
                <a:latin typeface="Calibri-Light"/>
              </a:rPr>
              <a:t>Atmosphere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551494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2232" y="0"/>
            <a:ext cx="10579769" cy="127534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0"/>
            <a:ext cx="1696453" cy="12753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7996" y="178467"/>
            <a:ext cx="7007880" cy="91841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What to Consider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4379" y="1275345"/>
            <a:ext cx="110048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			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95412" y="1453814"/>
            <a:ext cx="9401175" cy="4951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4853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1100</Words>
  <Application>Microsoft Office PowerPoint</Application>
  <PresentationFormat>Widescreen</PresentationFormat>
  <Paragraphs>176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ArialMT</vt:lpstr>
      <vt:lpstr>Calibri</vt:lpstr>
      <vt:lpstr>Calibri Light</vt:lpstr>
      <vt:lpstr>Calibri-Bold</vt:lpstr>
      <vt:lpstr>Calibri-Light</vt:lpstr>
      <vt:lpstr>Forte</vt:lpstr>
      <vt:lpstr>Office Theme</vt:lpstr>
      <vt:lpstr>PowerPoint Presentation</vt:lpstr>
      <vt:lpstr>Agenda</vt:lpstr>
      <vt:lpstr>PowerPoint Presentation</vt:lpstr>
      <vt:lpstr>Suggested Timelines</vt:lpstr>
      <vt:lpstr>Umbrella Organizations</vt:lpstr>
      <vt:lpstr>Umbrella Organizations</vt:lpstr>
      <vt:lpstr>Coaches Communication</vt:lpstr>
      <vt:lpstr>PowerPoint Presentation</vt:lpstr>
      <vt:lpstr>What to Consider</vt:lpstr>
      <vt:lpstr>Where Do You Fit</vt:lpstr>
      <vt:lpstr>Division I Statistics</vt:lpstr>
      <vt:lpstr>Do Your Research</vt:lpstr>
      <vt:lpstr>PowerPoint Presentation</vt:lpstr>
      <vt:lpstr>Academics</vt:lpstr>
      <vt:lpstr>Scholarships</vt:lpstr>
      <vt:lpstr>PowerPoint Presentation</vt:lpstr>
      <vt:lpstr>Contacting Schools</vt:lpstr>
      <vt:lpstr>Athletes vs Parents</vt:lpstr>
      <vt:lpstr>Where to Start</vt:lpstr>
      <vt:lpstr>Additional Resources</vt:lpstr>
    </vt:vector>
  </TitlesOfParts>
  <Company>The United States Marine Corps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Denison CIV James L</dc:creator>
  <cp:lastModifiedBy>Denison CIV James L</cp:lastModifiedBy>
  <cp:revision>9</cp:revision>
  <dcterms:created xsi:type="dcterms:W3CDTF">2021-11-29T13:21:27Z</dcterms:created>
  <dcterms:modified xsi:type="dcterms:W3CDTF">2022-04-19T10:57:06Z</dcterms:modified>
</cp:coreProperties>
</file>